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7556500" cy="10693400"/>
  <p:notesSz cx="7556500" cy="10693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1373" y="5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12/16/2025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12/16/2025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12/16/2025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1122" y="154063"/>
            <a:ext cx="7314728" cy="929265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1232125" y="388817"/>
            <a:ext cx="5878830" cy="86369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46405">
              <a:lnSpc>
                <a:spcPts val="1215"/>
              </a:lnSpc>
              <a:spcBef>
                <a:spcPts val="95"/>
              </a:spcBef>
            </a:pP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XXI</a:t>
            </a:r>
            <a:r>
              <a:rPr sz="105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SIMPÓSIO</a:t>
            </a:r>
            <a:r>
              <a:rPr sz="105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05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INOVAÇÕES</a:t>
            </a:r>
            <a:r>
              <a:rPr sz="105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TÉCNICAS</a:t>
            </a:r>
            <a:r>
              <a:rPr sz="105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DA</a:t>
            </a:r>
            <a:r>
              <a:rPr sz="105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ETEC</a:t>
            </a:r>
            <a:r>
              <a:rPr sz="105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ASTOR</a:t>
            </a:r>
            <a:r>
              <a:rPr sz="105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05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dirty="0">
                <a:solidFill>
                  <a:srgbClr val="FFFFFF"/>
                </a:solidFill>
                <a:latin typeface="Arial"/>
                <a:cs typeface="Arial"/>
              </a:rPr>
              <a:t>MATTOS</a:t>
            </a:r>
            <a:r>
              <a:rPr sz="105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b="1" spc="-10" dirty="0">
                <a:solidFill>
                  <a:srgbClr val="FFFFFF"/>
                </a:solidFill>
                <a:latin typeface="Arial"/>
                <a:cs typeface="Arial"/>
              </a:rPr>
              <a:t>CARVALHO</a:t>
            </a:r>
            <a:endParaRPr sz="1050" dirty="0">
              <a:latin typeface="Arial"/>
              <a:cs typeface="Arial"/>
            </a:endParaRPr>
          </a:p>
          <a:p>
            <a:pPr marR="5080" algn="r">
              <a:lnSpc>
                <a:spcPts val="1095"/>
              </a:lnSpc>
            </a:pPr>
            <a:endParaRPr lang="pt-BR" sz="950" dirty="0">
              <a:solidFill>
                <a:srgbClr val="FFFFFF"/>
              </a:solidFill>
              <a:latin typeface="Calibri"/>
              <a:cs typeface="Calibri"/>
            </a:endParaRPr>
          </a:p>
          <a:p>
            <a:pPr marR="5080" algn="r">
              <a:lnSpc>
                <a:spcPts val="1095"/>
              </a:lnSpc>
            </a:pPr>
            <a:r>
              <a:rPr sz="950" dirty="0">
                <a:solidFill>
                  <a:srgbClr val="FFFFFF"/>
                </a:solidFill>
                <a:latin typeface="Calibri"/>
                <a:cs typeface="Calibri"/>
              </a:rPr>
              <a:t>02</a:t>
            </a:r>
            <a:r>
              <a:rPr sz="950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50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950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50" dirty="0">
                <a:solidFill>
                  <a:srgbClr val="FFFFFF"/>
                </a:solidFill>
                <a:latin typeface="Calibri"/>
                <a:cs typeface="Calibri"/>
              </a:rPr>
              <a:t>dezembro</a:t>
            </a:r>
            <a:r>
              <a:rPr sz="950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50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950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50" spc="-20" dirty="0">
                <a:solidFill>
                  <a:srgbClr val="FFFFFF"/>
                </a:solidFill>
                <a:latin typeface="Calibri"/>
                <a:cs typeface="Calibri"/>
              </a:rPr>
              <a:t>2025</a:t>
            </a:r>
            <a:endParaRPr sz="95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lang="pt-BR" sz="95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95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800" b="1" dirty="0">
                <a:latin typeface="Arial"/>
                <a:cs typeface="Arial"/>
              </a:rPr>
              <a:t>COMPARAÇÃO</a:t>
            </a:r>
            <a:r>
              <a:rPr sz="800" b="1" spc="20" dirty="0">
                <a:latin typeface="Arial"/>
                <a:cs typeface="Arial"/>
              </a:rPr>
              <a:t> </a:t>
            </a:r>
            <a:r>
              <a:rPr sz="800" b="1" dirty="0">
                <a:latin typeface="Arial"/>
                <a:cs typeface="Arial"/>
              </a:rPr>
              <a:t>DE</a:t>
            </a:r>
            <a:r>
              <a:rPr sz="800" b="1" spc="20" dirty="0">
                <a:latin typeface="Arial"/>
                <a:cs typeface="Arial"/>
              </a:rPr>
              <a:t> </a:t>
            </a:r>
            <a:r>
              <a:rPr sz="800" b="1" dirty="0">
                <a:latin typeface="Arial"/>
                <a:cs typeface="Arial"/>
              </a:rPr>
              <a:t>ALIMENTAÇÃO</a:t>
            </a:r>
            <a:r>
              <a:rPr sz="800" b="1" spc="20" dirty="0">
                <a:latin typeface="Arial"/>
                <a:cs typeface="Arial"/>
              </a:rPr>
              <a:t> </a:t>
            </a:r>
            <a:r>
              <a:rPr sz="800" b="1" dirty="0">
                <a:latin typeface="Arial"/>
                <a:cs typeface="Arial"/>
              </a:rPr>
              <a:t>À</a:t>
            </a:r>
            <a:r>
              <a:rPr sz="800" b="1" spc="20" dirty="0">
                <a:latin typeface="Arial"/>
                <a:cs typeface="Arial"/>
              </a:rPr>
              <a:t> </a:t>
            </a:r>
            <a:r>
              <a:rPr sz="800" b="1" dirty="0">
                <a:latin typeface="Arial"/>
                <a:cs typeface="Arial"/>
              </a:rPr>
              <a:t>VONTADE</a:t>
            </a:r>
            <a:r>
              <a:rPr sz="800" b="1" spc="20" dirty="0">
                <a:latin typeface="Arial"/>
                <a:cs typeface="Arial"/>
              </a:rPr>
              <a:t> </a:t>
            </a:r>
            <a:r>
              <a:rPr sz="800" b="1" dirty="0">
                <a:latin typeface="Arial"/>
                <a:cs typeface="Arial"/>
              </a:rPr>
              <a:t>E</a:t>
            </a:r>
            <a:r>
              <a:rPr sz="800" b="1" spc="20" dirty="0">
                <a:latin typeface="Arial"/>
                <a:cs typeface="Arial"/>
              </a:rPr>
              <a:t> </a:t>
            </a:r>
            <a:r>
              <a:rPr sz="800" b="1" dirty="0">
                <a:latin typeface="Arial"/>
                <a:cs typeface="Arial"/>
              </a:rPr>
              <a:t>A</a:t>
            </a:r>
            <a:r>
              <a:rPr sz="800" b="1" spc="25" dirty="0">
                <a:latin typeface="Arial"/>
                <a:cs typeface="Arial"/>
              </a:rPr>
              <a:t> </a:t>
            </a:r>
            <a:r>
              <a:rPr sz="800" b="1" dirty="0">
                <a:latin typeface="Arial"/>
                <a:cs typeface="Arial"/>
              </a:rPr>
              <a:t>ALIMENTAÇÃO</a:t>
            </a:r>
            <a:r>
              <a:rPr sz="800" b="1" spc="20" dirty="0">
                <a:latin typeface="Arial"/>
                <a:cs typeface="Arial"/>
              </a:rPr>
              <a:t> </a:t>
            </a:r>
            <a:r>
              <a:rPr sz="800" b="1" dirty="0">
                <a:latin typeface="Arial"/>
                <a:cs typeface="Arial"/>
              </a:rPr>
              <a:t>CONTROLADA</a:t>
            </a:r>
            <a:r>
              <a:rPr sz="800" b="1" spc="20" dirty="0">
                <a:latin typeface="Arial"/>
                <a:cs typeface="Arial"/>
              </a:rPr>
              <a:t> </a:t>
            </a:r>
            <a:r>
              <a:rPr sz="800" b="1" dirty="0">
                <a:latin typeface="Arial"/>
                <a:cs typeface="Arial"/>
              </a:rPr>
              <a:t>EM</a:t>
            </a:r>
            <a:r>
              <a:rPr sz="800" b="1" spc="20" dirty="0">
                <a:latin typeface="Arial"/>
                <a:cs typeface="Arial"/>
              </a:rPr>
              <a:t> </a:t>
            </a:r>
            <a:r>
              <a:rPr sz="800" b="1" dirty="0">
                <a:latin typeface="Arial"/>
                <a:cs typeface="Arial"/>
              </a:rPr>
              <a:t>SUÍNOS</a:t>
            </a:r>
            <a:r>
              <a:rPr sz="800" b="1" spc="20" dirty="0">
                <a:latin typeface="Arial"/>
                <a:cs typeface="Arial"/>
              </a:rPr>
              <a:t> </a:t>
            </a:r>
            <a:r>
              <a:rPr sz="800" b="1" dirty="0">
                <a:latin typeface="Arial"/>
                <a:cs typeface="Arial"/>
              </a:rPr>
              <a:t>DE</a:t>
            </a:r>
            <a:r>
              <a:rPr sz="800" b="1" spc="20" dirty="0">
                <a:latin typeface="Arial"/>
                <a:cs typeface="Arial"/>
              </a:rPr>
              <a:t> </a:t>
            </a:r>
            <a:r>
              <a:rPr sz="800" b="1" spc="-10" dirty="0">
                <a:latin typeface="Arial"/>
                <a:cs typeface="Arial"/>
              </a:rPr>
              <a:t>CORTE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55613" y="1356542"/>
            <a:ext cx="5866765" cy="3143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3000"/>
              </a:lnSpc>
              <a:spcBef>
                <a:spcPts val="95"/>
              </a:spcBef>
            </a:pPr>
            <a:r>
              <a:rPr sz="650" b="1" dirty="0">
                <a:latin typeface="Arial"/>
                <a:cs typeface="Arial"/>
              </a:rPr>
              <a:t>ANA</a:t>
            </a:r>
            <a:r>
              <a:rPr sz="650" b="1" spc="40" dirty="0">
                <a:latin typeface="Arial"/>
                <a:cs typeface="Arial"/>
              </a:rPr>
              <a:t> </a:t>
            </a:r>
            <a:r>
              <a:rPr sz="650" b="1" dirty="0">
                <a:latin typeface="Arial"/>
                <a:cs typeface="Arial"/>
              </a:rPr>
              <a:t>LAURA</a:t>
            </a:r>
            <a:r>
              <a:rPr sz="650" b="1" spc="45" dirty="0">
                <a:latin typeface="Arial"/>
                <a:cs typeface="Arial"/>
              </a:rPr>
              <a:t> </a:t>
            </a:r>
            <a:r>
              <a:rPr sz="650" b="1" dirty="0">
                <a:latin typeface="Arial"/>
                <a:cs typeface="Arial"/>
              </a:rPr>
              <a:t>DOS</a:t>
            </a:r>
            <a:r>
              <a:rPr sz="650" b="1" spc="45" dirty="0">
                <a:latin typeface="Arial"/>
                <a:cs typeface="Arial"/>
              </a:rPr>
              <a:t> </a:t>
            </a:r>
            <a:r>
              <a:rPr sz="650" b="1" dirty="0">
                <a:latin typeface="Arial"/>
                <a:cs typeface="Arial"/>
              </a:rPr>
              <a:t>SANTOS</a:t>
            </a:r>
            <a:r>
              <a:rPr sz="650" b="1" spc="45" dirty="0">
                <a:latin typeface="Arial"/>
                <a:cs typeface="Arial"/>
              </a:rPr>
              <a:t> </a:t>
            </a:r>
            <a:r>
              <a:rPr sz="650" b="1" dirty="0">
                <a:latin typeface="Arial"/>
                <a:cs typeface="Arial"/>
              </a:rPr>
              <a:t>AGULHARE,</a:t>
            </a:r>
            <a:r>
              <a:rPr sz="650" b="1" spc="45" dirty="0">
                <a:latin typeface="Arial"/>
                <a:cs typeface="Arial"/>
              </a:rPr>
              <a:t> </a:t>
            </a:r>
            <a:r>
              <a:rPr sz="650" b="1" dirty="0">
                <a:latin typeface="Arial"/>
                <a:cs typeface="Arial"/>
              </a:rPr>
              <a:t>GUSTAVO</a:t>
            </a:r>
            <a:r>
              <a:rPr sz="650" b="1" spc="45" dirty="0">
                <a:latin typeface="Arial"/>
                <a:cs typeface="Arial"/>
              </a:rPr>
              <a:t> </a:t>
            </a:r>
            <a:r>
              <a:rPr sz="650" b="1" dirty="0">
                <a:latin typeface="Arial"/>
                <a:cs typeface="Arial"/>
              </a:rPr>
              <a:t>PESSANA</a:t>
            </a:r>
            <a:r>
              <a:rPr sz="650" b="1" spc="40" dirty="0">
                <a:latin typeface="Arial"/>
                <a:cs typeface="Arial"/>
              </a:rPr>
              <a:t> </a:t>
            </a:r>
            <a:r>
              <a:rPr sz="650" b="1" dirty="0">
                <a:latin typeface="Arial"/>
                <a:cs typeface="Arial"/>
              </a:rPr>
              <a:t>DA</a:t>
            </a:r>
            <a:r>
              <a:rPr sz="650" b="1" spc="45" dirty="0">
                <a:latin typeface="Arial"/>
                <a:cs typeface="Arial"/>
              </a:rPr>
              <a:t> </a:t>
            </a:r>
            <a:r>
              <a:rPr sz="650" b="1" dirty="0">
                <a:latin typeface="Arial"/>
                <a:cs typeface="Arial"/>
              </a:rPr>
              <a:t>SILVA,</a:t>
            </a:r>
            <a:r>
              <a:rPr sz="650" b="1" spc="45" dirty="0">
                <a:latin typeface="Arial"/>
                <a:cs typeface="Arial"/>
              </a:rPr>
              <a:t> </a:t>
            </a:r>
            <a:r>
              <a:rPr sz="650" b="1" dirty="0">
                <a:latin typeface="Arial"/>
                <a:cs typeface="Arial"/>
              </a:rPr>
              <a:t>LETICIA</a:t>
            </a:r>
            <a:r>
              <a:rPr sz="650" b="1" spc="45" dirty="0">
                <a:latin typeface="Arial"/>
                <a:cs typeface="Arial"/>
              </a:rPr>
              <a:t> </a:t>
            </a:r>
            <a:r>
              <a:rPr sz="650" b="1" dirty="0">
                <a:latin typeface="Arial"/>
                <a:cs typeface="Arial"/>
              </a:rPr>
              <a:t>BEZERRA</a:t>
            </a:r>
            <a:r>
              <a:rPr sz="650" b="1" spc="45" dirty="0">
                <a:latin typeface="Arial"/>
                <a:cs typeface="Arial"/>
              </a:rPr>
              <a:t> </a:t>
            </a:r>
            <a:r>
              <a:rPr sz="650" b="1" dirty="0">
                <a:latin typeface="Arial"/>
                <a:cs typeface="Arial"/>
              </a:rPr>
              <a:t>FANTIM,</a:t>
            </a:r>
            <a:r>
              <a:rPr sz="650" b="1" spc="45" dirty="0">
                <a:latin typeface="Arial"/>
                <a:cs typeface="Arial"/>
              </a:rPr>
              <a:t> </a:t>
            </a:r>
            <a:r>
              <a:rPr sz="650" b="1" dirty="0">
                <a:latin typeface="Arial"/>
                <a:cs typeface="Arial"/>
              </a:rPr>
              <a:t>NATHAN</a:t>
            </a:r>
            <a:r>
              <a:rPr sz="650" b="1" spc="45" dirty="0">
                <a:latin typeface="Arial"/>
                <a:cs typeface="Arial"/>
              </a:rPr>
              <a:t> </a:t>
            </a:r>
            <a:r>
              <a:rPr sz="650" b="1" dirty="0">
                <a:latin typeface="Arial"/>
                <a:cs typeface="Arial"/>
              </a:rPr>
              <a:t>GABRIEL</a:t>
            </a:r>
            <a:r>
              <a:rPr sz="650" b="1" spc="40" dirty="0">
                <a:latin typeface="Arial"/>
                <a:cs typeface="Arial"/>
              </a:rPr>
              <a:t> </a:t>
            </a:r>
            <a:r>
              <a:rPr sz="650" b="1" dirty="0">
                <a:latin typeface="Arial"/>
                <a:cs typeface="Arial"/>
              </a:rPr>
              <a:t>BORDIN</a:t>
            </a:r>
            <a:r>
              <a:rPr sz="650" b="1" spc="45" dirty="0">
                <a:latin typeface="Arial"/>
                <a:cs typeface="Arial"/>
              </a:rPr>
              <a:t> </a:t>
            </a:r>
            <a:r>
              <a:rPr sz="650" b="1" dirty="0">
                <a:latin typeface="Arial"/>
                <a:cs typeface="Arial"/>
              </a:rPr>
              <a:t>DE</a:t>
            </a:r>
            <a:r>
              <a:rPr sz="650" b="1" spc="45" dirty="0">
                <a:latin typeface="Arial"/>
                <a:cs typeface="Arial"/>
              </a:rPr>
              <a:t> </a:t>
            </a:r>
            <a:r>
              <a:rPr sz="650" b="1" spc="-10" dirty="0">
                <a:latin typeface="Arial"/>
                <a:cs typeface="Arial"/>
              </a:rPr>
              <a:t>OLIVEIRA,</a:t>
            </a:r>
            <a:r>
              <a:rPr sz="650" b="1" spc="500" dirty="0">
                <a:latin typeface="Arial"/>
                <a:cs typeface="Arial"/>
              </a:rPr>
              <a:t> </a:t>
            </a:r>
            <a:r>
              <a:rPr sz="650" b="1" dirty="0">
                <a:latin typeface="Arial"/>
                <a:cs typeface="Arial"/>
              </a:rPr>
              <a:t>PEDRO</a:t>
            </a:r>
            <a:r>
              <a:rPr sz="650" b="1" spc="75" dirty="0">
                <a:latin typeface="Arial"/>
                <a:cs typeface="Arial"/>
              </a:rPr>
              <a:t> </a:t>
            </a:r>
            <a:r>
              <a:rPr sz="650" b="1" dirty="0">
                <a:latin typeface="Arial"/>
                <a:cs typeface="Arial"/>
              </a:rPr>
              <a:t>HENRIQUE</a:t>
            </a:r>
            <a:r>
              <a:rPr sz="650" b="1" spc="80" dirty="0">
                <a:latin typeface="Arial"/>
                <a:cs typeface="Arial"/>
              </a:rPr>
              <a:t> </a:t>
            </a:r>
            <a:r>
              <a:rPr sz="650" b="1" dirty="0">
                <a:latin typeface="Arial"/>
                <a:cs typeface="Arial"/>
              </a:rPr>
              <a:t>POLIDORO</a:t>
            </a:r>
            <a:r>
              <a:rPr sz="650" b="1" spc="75" dirty="0">
                <a:latin typeface="Arial"/>
                <a:cs typeface="Arial"/>
              </a:rPr>
              <a:t> </a:t>
            </a:r>
            <a:r>
              <a:rPr sz="650" b="1" spc="-10" dirty="0">
                <a:latin typeface="Arial"/>
                <a:cs typeface="Arial"/>
              </a:rPr>
              <a:t>NICOLAU</a:t>
            </a:r>
            <a:endParaRPr sz="65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550" b="1" dirty="0">
                <a:latin typeface="Arial"/>
                <a:cs typeface="Arial"/>
              </a:rPr>
              <a:t>Orientador(a):</a:t>
            </a:r>
            <a:r>
              <a:rPr sz="550" b="1" spc="10" dirty="0">
                <a:latin typeface="Arial"/>
                <a:cs typeface="Arial"/>
              </a:rPr>
              <a:t> </a:t>
            </a:r>
            <a:r>
              <a:rPr sz="550" dirty="0">
                <a:latin typeface="Arial MT"/>
                <a:cs typeface="Arial MT"/>
              </a:rPr>
              <a:t>Prof.</a:t>
            </a:r>
            <a:r>
              <a:rPr sz="550" spc="15" dirty="0">
                <a:latin typeface="Arial MT"/>
                <a:cs typeface="Arial MT"/>
              </a:rPr>
              <a:t> </a:t>
            </a:r>
            <a:r>
              <a:rPr sz="550" dirty="0">
                <a:latin typeface="Arial MT"/>
                <a:cs typeface="Arial MT"/>
              </a:rPr>
              <a:t>Westerlly</a:t>
            </a:r>
            <a:r>
              <a:rPr sz="550" spc="15" dirty="0">
                <a:latin typeface="Arial MT"/>
                <a:cs typeface="Arial MT"/>
              </a:rPr>
              <a:t> </a:t>
            </a:r>
            <a:r>
              <a:rPr sz="550" dirty="0">
                <a:latin typeface="Arial MT"/>
                <a:cs typeface="Arial MT"/>
              </a:rPr>
              <a:t>Jacobson</a:t>
            </a:r>
            <a:r>
              <a:rPr sz="550" spc="15" dirty="0">
                <a:latin typeface="Arial MT"/>
                <a:cs typeface="Arial MT"/>
              </a:rPr>
              <a:t> </a:t>
            </a:r>
            <a:r>
              <a:rPr sz="550" dirty="0">
                <a:latin typeface="Arial MT"/>
                <a:cs typeface="Arial MT"/>
              </a:rPr>
              <a:t>da</a:t>
            </a:r>
            <a:r>
              <a:rPr sz="550" spc="10" dirty="0">
                <a:latin typeface="Arial MT"/>
                <a:cs typeface="Arial MT"/>
              </a:rPr>
              <a:t> </a:t>
            </a:r>
            <a:r>
              <a:rPr sz="550" spc="-20" dirty="0">
                <a:latin typeface="Arial MT"/>
                <a:cs typeface="Arial MT"/>
              </a:rPr>
              <a:t>Silva</a:t>
            </a:r>
            <a:endParaRPr sz="550">
              <a:latin typeface="Arial MT"/>
              <a:cs typeface="Arial MT"/>
            </a:endParaRPr>
          </a:p>
        </p:txBody>
      </p:sp>
      <p:sp>
        <p:nvSpPr>
          <p:cNvPr id="5" name="object 5"/>
          <p:cNvSpPr/>
          <p:nvPr/>
        </p:nvSpPr>
        <p:spPr>
          <a:xfrm flipV="1">
            <a:off x="120372" y="8826367"/>
            <a:ext cx="7314725" cy="45719"/>
          </a:xfrm>
          <a:custGeom>
            <a:avLst/>
            <a:gdLst/>
            <a:ahLst/>
            <a:cxnLst/>
            <a:rect l="l" t="t" r="r" b="b"/>
            <a:pathLst>
              <a:path w="6518275" h="21590">
                <a:moveTo>
                  <a:pt x="0" y="0"/>
                </a:moveTo>
                <a:lnTo>
                  <a:pt x="6518032" y="21122"/>
                </a:lnTo>
              </a:path>
            </a:pathLst>
          </a:custGeom>
          <a:ln w="15880">
            <a:solidFill>
              <a:srgbClr val="0093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20372" y="1601315"/>
            <a:ext cx="7314727" cy="157560"/>
          </a:xfrm>
          <a:prstGeom prst="rect">
            <a:avLst/>
          </a:prstGeom>
          <a:solidFill>
            <a:srgbClr val="00934E"/>
          </a:solidFill>
        </p:spPr>
        <p:txBody>
          <a:bodyPr vert="horz" wrap="square" lIns="0" tIns="0" rIns="0" bIns="0" rtlCol="0">
            <a:spAutoFit/>
          </a:bodyPr>
          <a:lstStyle/>
          <a:p>
            <a:pPr marR="22225" algn="ctr">
              <a:lnSpc>
                <a:spcPts val="1155"/>
              </a:lnSpc>
            </a:pPr>
            <a:r>
              <a:rPr sz="1050" b="1" dirty="0">
                <a:solidFill>
                  <a:srgbClr val="FFFFFF"/>
                </a:solidFill>
                <a:latin typeface="Calibri"/>
                <a:cs typeface="Calibri"/>
              </a:rPr>
              <a:t>TÉCNICO</a:t>
            </a:r>
            <a:r>
              <a:rPr sz="1050" b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dirty="0">
                <a:solidFill>
                  <a:srgbClr val="FFFFFF"/>
                </a:solidFill>
                <a:latin typeface="Calibri"/>
                <a:cs typeface="Calibri"/>
              </a:rPr>
              <a:t>EM</a:t>
            </a:r>
            <a:r>
              <a:rPr sz="1050" b="1" spc="-10" dirty="0">
                <a:solidFill>
                  <a:srgbClr val="FFFFFF"/>
                </a:solidFill>
                <a:latin typeface="Calibri"/>
                <a:cs typeface="Calibri"/>
              </a:rPr>
              <a:t> AGROPECUÁRIA </a:t>
            </a:r>
            <a:r>
              <a:rPr sz="1050" b="1" dirty="0">
                <a:solidFill>
                  <a:srgbClr val="FFFFFF"/>
                </a:solidFill>
                <a:latin typeface="Calibri"/>
                <a:cs typeface="Calibri"/>
              </a:rPr>
              <a:t>INTEGRADO</a:t>
            </a:r>
            <a:r>
              <a:rPr sz="1050" b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dirty="0">
                <a:solidFill>
                  <a:srgbClr val="FFFFFF"/>
                </a:solidFill>
                <a:latin typeface="Calibri"/>
                <a:cs typeface="Calibri"/>
              </a:rPr>
              <a:t>AO</a:t>
            </a:r>
            <a:r>
              <a:rPr sz="1050" b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50" b="1" dirty="0">
                <a:solidFill>
                  <a:srgbClr val="FFFFFF"/>
                </a:solidFill>
                <a:latin typeface="Calibri"/>
                <a:cs typeface="Calibri"/>
              </a:rPr>
              <a:t>ENSINO</a:t>
            </a:r>
            <a:r>
              <a:rPr sz="1050" b="1" spc="-10" dirty="0">
                <a:solidFill>
                  <a:srgbClr val="FFFFFF"/>
                </a:solidFill>
                <a:latin typeface="Calibri"/>
                <a:cs typeface="Calibri"/>
              </a:rPr>
              <a:t> MÉDIO</a:t>
            </a:r>
            <a:endParaRPr sz="1050">
              <a:latin typeface="Calibri"/>
              <a:cs typeface="Calibri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430546" y="1885982"/>
            <a:ext cx="6602095" cy="6856730"/>
            <a:chOff x="430546" y="1885982"/>
            <a:chExt cx="6602095" cy="6856730"/>
          </a:xfrm>
        </p:grpSpPr>
        <p:sp>
          <p:nvSpPr>
            <p:cNvPr id="8" name="object 8"/>
            <p:cNvSpPr/>
            <p:nvPr/>
          </p:nvSpPr>
          <p:spPr>
            <a:xfrm>
              <a:off x="3773024" y="1892967"/>
              <a:ext cx="20955" cy="6631940"/>
            </a:xfrm>
            <a:custGeom>
              <a:avLst/>
              <a:gdLst/>
              <a:ahLst/>
              <a:cxnLst/>
              <a:rect l="l" t="t" r="r" b="b"/>
              <a:pathLst>
                <a:path w="20954" h="6631940">
                  <a:moveTo>
                    <a:pt x="0" y="0"/>
                  </a:moveTo>
                  <a:lnTo>
                    <a:pt x="20449" y="6631418"/>
                  </a:lnTo>
                </a:path>
              </a:pathLst>
            </a:custGeom>
            <a:ln w="13611">
              <a:solidFill>
                <a:srgbClr val="00934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55306" y="5974765"/>
              <a:ext cx="65988" cy="129864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1522320" y="5989837"/>
              <a:ext cx="59055" cy="119380"/>
            </a:xfrm>
            <a:custGeom>
              <a:avLst/>
              <a:gdLst/>
              <a:ahLst/>
              <a:cxnLst/>
              <a:rect l="l" t="t" r="r" b="b"/>
              <a:pathLst>
                <a:path w="59055" h="119379">
                  <a:moveTo>
                    <a:pt x="58771" y="118513"/>
                  </a:moveTo>
                  <a:lnTo>
                    <a:pt x="44435" y="118789"/>
                  </a:lnTo>
                  <a:lnTo>
                    <a:pt x="27884" y="117384"/>
                  </a:lnTo>
                  <a:lnTo>
                    <a:pt x="22550" y="110991"/>
                  </a:lnTo>
                  <a:lnTo>
                    <a:pt x="14281" y="44689"/>
                  </a:lnTo>
                  <a:lnTo>
                    <a:pt x="10315" y="39993"/>
                  </a:lnTo>
                  <a:lnTo>
                    <a:pt x="0" y="24681"/>
                  </a:lnTo>
                  <a:lnTo>
                    <a:pt x="26470" y="0"/>
                  </a:lnTo>
                  <a:lnTo>
                    <a:pt x="49055" y="41854"/>
                  </a:lnTo>
                  <a:lnTo>
                    <a:pt x="43425" y="89466"/>
                  </a:lnTo>
                  <a:lnTo>
                    <a:pt x="43220" y="101976"/>
                  </a:lnTo>
                  <a:lnTo>
                    <a:pt x="58262" y="112910"/>
                  </a:lnTo>
                  <a:lnTo>
                    <a:pt x="58771" y="118513"/>
                  </a:lnTo>
                  <a:close/>
                </a:path>
              </a:pathLst>
            </a:custGeom>
            <a:solidFill>
              <a:srgbClr val="C36A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72214" y="5837679"/>
              <a:ext cx="67697" cy="64212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1232170" y="5810671"/>
              <a:ext cx="539115" cy="323215"/>
            </a:xfrm>
            <a:custGeom>
              <a:avLst/>
              <a:gdLst/>
              <a:ahLst/>
              <a:cxnLst/>
              <a:rect l="l" t="t" r="r" b="b"/>
              <a:pathLst>
                <a:path w="539114" h="323214">
                  <a:moveTo>
                    <a:pt x="405354" y="319659"/>
                  </a:moveTo>
                  <a:lnTo>
                    <a:pt x="404070" y="319684"/>
                  </a:lnTo>
                  <a:lnTo>
                    <a:pt x="379703" y="316485"/>
                  </a:lnTo>
                  <a:lnTo>
                    <a:pt x="366255" y="312016"/>
                  </a:lnTo>
                  <a:lnTo>
                    <a:pt x="368287" y="304200"/>
                  </a:lnTo>
                  <a:lnTo>
                    <a:pt x="360622" y="290118"/>
                  </a:lnTo>
                  <a:lnTo>
                    <a:pt x="356686" y="277644"/>
                  </a:lnTo>
                  <a:lnTo>
                    <a:pt x="343564" y="243827"/>
                  </a:lnTo>
                  <a:lnTo>
                    <a:pt x="334489" y="235163"/>
                  </a:lnTo>
                  <a:lnTo>
                    <a:pt x="321490" y="214689"/>
                  </a:lnTo>
                  <a:lnTo>
                    <a:pt x="313322" y="197568"/>
                  </a:lnTo>
                  <a:lnTo>
                    <a:pt x="278601" y="214719"/>
                  </a:lnTo>
                  <a:lnTo>
                    <a:pt x="247691" y="228572"/>
                  </a:lnTo>
                  <a:lnTo>
                    <a:pt x="212341" y="229253"/>
                  </a:lnTo>
                  <a:lnTo>
                    <a:pt x="195295" y="222952"/>
                  </a:lnTo>
                  <a:lnTo>
                    <a:pt x="157227" y="212020"/>
                  </a:lnTo>
                  <a:lnTo>
                    <a:pt x="134410" y="202074"/>
                  </a:lnTo>
                  <a:lnTo>
                    <a:pt x="123933" y="217698"/>
                  </a:lnTo>
                  <a:lnTo>
                    <a:pt x="120497" y="226602"/>
                  </a:lnTo>
                  <a:lnTo>
                    <a:pt x="123095" y="248161"/>
                  </a:lnTo>
                  <a:lnTo>
                    <a:pt x="118002" y="254313"/>
                  </a:lnTo>
                  <a:lnTo>
                    <a:pt x="105676" y="271078"/>
                  </a:lnTo>
                  <a:lnTo>
                    <a:pt x="107245" y="283155"/>
                  </a:lnTo>
                  <a:lnTo>
                    <a:pt x="108910" y="302523"/>
                  </a:lnTo>
                  <a:lnTo>
                    <a:pt x="122566" y="317814"/>
                  </a:lnTo>
                  <a:lnTo>
                    <a:pt x="122623" y="320818"/>
                  </a:lnTo>
                  <a:lnTo>
                    <a:pt x="88731" y="323194"/>
                  </a:lnTo>
                  <a:lnTo>
                    <a:pt x="89453" y="316729"/>
                  </a:lnTo>
                  <a:lnTo>
                    <a:pt x="84111" y="309938"/>
                  </a:lnTo>
                  <a:lnTo>
                    <a:pt x="85353" y="295817"/>
                  </a:lnTo>
                  <a:lnTo>
                    <a:pt x="79804" y="278248"/>
                  </a:lnTo>
                  <a:lnTo>
                    <a:pt x="58991" y="235918"/>
                  </a:lnTo>
                  <a:lnTo>
                    <a:pt x="50930" y="205848"/>
                  </a:lnTo>
                  <a:lnTo>
                    <a:pt x="38349" y="186249"/>
                  </a:lnTo>
                  <a:lnTo>
                    <a:pt x="15996" y="163391"/>
                  </a:lnTo>
                  <a:lnTo>
                    <a:pt x="9594" y="124672"/>
                  </a:lnTo>
                  <a:lnTo>
                    <a:pt x="0" y="89019"/>
                  </a:lnTo>
                  <a:lnTo>
                    <a:pt x="18067" y="55882"/>
                  </a:lnTo>
                  <a:lnTo>
                    <a:pt x="57148" y="29234"/>
                  </a:lnTo>
                  <a:lnTo>
                    <a:pt x="130939" y="1034"/>
                  </a:lnTo>
                  <a:lnTo>
                    <a:pt x="199936" y="1429"/>
                  </a:lnTo>
                  <a:lnTo>
                    <a:pt x="230551" y="0"/>
                  </a:lnTo>
                  <a:lnTo>
                    <a:pt x="272475" y="9974"/>
                  </a:lnTo>
                  <a:lnTo>
                    <a:pt x="362943" y="8232"/>
                  </a:lnTo>
                  <a:lnTo>
                    <a:pt x="412466" y="26545"/>
                  </a:lnTo>
                  <a:lnTo>
                    <a:pt x="433709" y="47302"/>
                  </a:lnTo>
                  <a:lnTo>
                    <a:pt x="453623" y="63755"/>
                  </a:lnTo>
                  <a:lnTo>
                    <a:pt x="482319" y="85297"/>
                  </a:lnTo>
                  <a:lnTo>
                    <a:pt x="488289" y="101577"/>
                  </a:lnTo>
                  <a:lnTo>
                    <a:pt x="491657" y="119188"/>
                  </a:lnTo>
                  <a:lnTo>
                    <a:pt x="510277" y="137831"/>
                  </a:lnTo>
                  <a:lnTo>
                    <a:pt x="525307" y="150489"/>
                  </a:lnTo>
                  <a:lnTo>
                    <a:pt x="533798" y="161196"/>
                  </a:lnTo>
                  <a:lnTo>
                    <a:pt x="538595" y="162827"/>
                  </a:lnTo>
                  <a:lnTo>
                    <a:pt x="537404" y="168064"/>
                  </a:lnTo>
                  <a:lnTo>
                    <a:pt x="516734" y="202532"/>
                  </a:lnTo>
                  <a:lnTo>
                    <a:pt x="513203" y="199596"/>
                  </a:lnTo>
                  <a:lnTo>
                    <a:pt x="511854" y="196617"/>
                  </a:lnTo>
                  <a:lnTo>
                    <a:pt x="489635" y="199166"/>
                  </a:lnTo>
                  <a:lnTo>
                    <a:pt x="475800" y="204647"/>
                  </a:lnTo>
                  <a:lnTo>
                    <a:pt x="453312" y="209499"/>
                  </a:lnTo>
                  <a:lnTo>
                    <a:pt x="421957" y="200204"/>
                  </a:lnTo>
                  <a:lnTo>
                    <a:pt x="393397" y="190414"/>
                  </a:lnTo>
                  <a:lnTo>
                    <a:pt x="386289" y="195942"/>
                  </a:lnTo>
                  <a:lnTo>
                    <a:pt x="381749" y="207695"/>
                  </a:lnTo>
                  <a:lnTo>
                    <a:pt x="383490" y="217118"/>
                  </a:lnTo>
                  <a:lnTo>
                    <a:pt x="379299" y="246983"/>
                  </a:lnTo>
                  <a:lnTo>
                    <a:pt x="384333" y="277067"/>
                  </a:lnTo>
                  <a:lnTo>
                    <a:pt x="385969" y="279187"/>
                  </a:lnTo>
                  <a:lnTo>
                    <a:pt x="387320" y="281474"/>
                  </a:lnTo>
                  <a:lnTo>
                    <a:pt x="388384" y="283927"/>
                  </a:lnTo>
                  <a:lnTo>
                    <a:pt x="388409" y="285208"/>
                  </a:lnTo>
                  <a:lnTo>
                    <a:pt x="393127" y="298949"/>
                  </a:lnTo>
                  <a:lnTo>
                    <a:pt x="408224" y="315052"/>
                  </a:lnTo>
                  <a:lnTo>
                    <a:pt x="405354" y="319659"/>
                  </a:lnTo>
                  <a:close/>
                </a:path>
              </a:pathLst>
            </a:custGeom>
            <a:solidFill>
              <a:srgbClr val="DD857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656074" y="5862795"/>
              <a:ext cx="63500" cy="62865"/>
            </a:xfrm>
            <a:custGeom>
              <a:avLst/>
              <a:gdLst/>
              <a:ahLst/>
              <a:cxnLst/>
              <a:rect l="l" t="t" r="r" b="b"/>
              <a:pathLst>
                <a:path w="63500" h="62864">
                  <a:moveTo>
                    <a:pt x="11104" y="62587"/>
                  </a:moveTo>
                  <a:lnTo>
                    <a:pt x="0" y="50295"/>
                  </a:lnTo>
                  <a:lnTo>
                    <a:pt x="1125" y="41657"/>
                  </a:lnTo>
                  <a:lnTo>
                    <a:pt x="23705" y="16166"/>
                  </a:lnTo>
                  <a:lnTo>
                    <a:pt x="57777" y="0"/>
                  </a:lnTo>
                  <a:lnTo>
                    <a:pt x="63447" y="730"/>
                  </a:lnTo>
                  <a:lnTo>
                    <a:pt x="61036" y="12000"/>
                  </a:lnTo>
                  <a:lnTo>
                    <a:pt x="56588" y="28481"/>
                  </a:lnTo>
                  <a:lnTo>
                    <a:pt x="47440" y="50707"/>
                  </a:lnTo>
                  <a:lnTo>
                    <a:pt x="34849" y="51348"/>
                  </a:lnTo>
                  <a:lnTo>
                    <a:pt x="17549" y="57293"/>
                  </a:lnTo>
                  <a:lnTo>
                    <a:pt x="11104" y="62587"/>
                  </a:lnTo>
                  <a:close/>
                </a:path>
              </a:pathLst>
            </a:custGeom>
            <a:solidFill>
              <a:srgbClr val="F9A3A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180993" y="5897521"/>
              <a:ext cx="60960" cy="66675"/>
            </a:xfrm>
            <a:custGeom>
              <a:avLst/>
              <a:gdLst/>
              <a:ahLst/>
              <a:cxnLst/>
              <a:rect l="l" t="t" r="r" b="b"/>
              <a:pathLst>
                <a:path w="60959" h="66675">
                  <a:moveTo>
                    <a:pt x="28776" y="58280"/>
                  </a:moveTo>
                  <a:lnTo>
                    <a:pt x="10131" y="58639"/>
                  </a:lnTo>
                  <a:lnTo>
                    <a:pt x="22235" y="55798"/>
                  </a:lnTo>
                  <a:lnTo>
                    <a:pt x="30686" y="48300"/>
                  </a:lnTo>
                  <a:lnTo>
                    <a:pt x="25016" y="47570"/>
                  </a:lnTo>
                  <a:lnTo>
                    <a:pt x="14720" y="42554"/>
                  </a:lnTo>
                  <a:lnTo>
                    <a:pt x="2001" y="13457"/>
                  </a:lnTo>
                  <a:lnTo>
                    <a:pt x="28464" y="0"/>
                  </a:lnTo>
                  <a:lnTo>
                    <a:pt x="36074" y="10238"/>
                  </a:lnTo>
                  <a:lnTo>
                    <a:pt x="26082" y="10430"/>
                  </a:lnTo>
                  <a:lnTo>
                    <a:pt x="16601" y="15341"/>
                  </a:lnTo>
                  <a:lnTo>
                    <a:pt x="15382" y="21418"/>
                  </a:lnTo>
                  <a:lnTo>
                    <a:pt x="26622" y="38480"/>
                  </a:lnTo>
                  <a:lnTo>
                    <a:pt x="50579" y="38019"/>
                  </a:lnTo>
                  <a:lnTo>
                    <a:pt x="47182" y="44536"/>
                  </a:lnTo>
                  <a:lnTo>
                    <a:pt x="40670" y="46384"/>
                  </a:lnTo>
                  <a:lnTo>
                    <a:pt x="28776" y="58280"/>
                  </a:lnTo>
                  <a:close/>
                </a:path>
                <a:path w="60959" h="66675">
                  <a:moveTo>
                    <a:pt x="58303" y="23199"/>
                  </a:moveTo>
                  <a:lnTo>
                    <a:pt x="45885" y="23438"/>
                  </a:lnTo>
                  <a:lnTo>
                    <a:pt x="55603" y="7696"/>
                  </a:lnTo>
                  <a:lnTo>
                    <a:pt x="60583" y="18824"/>
                  </a:lnTo>
                  <a:lnTo>
                    <a:pt x="58303" y="23199"/>
                  </a:lnTo>
                  <a:close/>
                </a:path>
                <a:path w="60959" h="66675">
                  <a:moveTo>
                    <a:pt x="50579" y="38019"/>
                  </a:moveTo>
                  <a:lnTo>
                    <a:pt x="26622" y="38480"/>
                  </a:lnTo>
                  <a:lnTo>
                    <a:pt x="36982" y="35231"/>
                  </a:lnTo>
                  <a:lnTo>
                    <a:pt x="40074" y="26997"/>
                  </a:lnTo>
                  <a:lnTo>
                    <a:pt x="35136" y="18033"/>
                  </a:lnTo>
                  <a:lnTo>
                    <a:pt x="26082" y="10430"/>
                  </a:lnTo>
                  <a:lnTo>
                    <a:pt x="36074" y="10238"/>
                  </a:lnTo>
                  <a:lnTo>
                    <a:pt x="45885" y="23438"/>
                  </a:lnTo>
                  <a:lnTo>
                    <a:pt x="58303" y="23199"/>
                  </a:lnTo>
                  <a:lnTo>
                    <a:pt x="50579" y="38019"/>
                  </a:lnTo>
                  <a:close/>
                </a:path>
                <a:path w="60959" h="66675">
                  <a:moveTo>
                    <a:pt x="7119" y="66474"/>
                  </a:moveTo>
                  <a:lnTo>
                    <a:pt x="0" y="57552"/>
                  </a:lnTo>
                  <a:lnTo>
                    <a:pt x="10131" y="58639"/>
                  </a:lnTo>
                  <a:lnTo>
                    <a:pt x="28776" y="58280"/>
                  </a:lnTo>
                  <a:lnTo>
                    <a:pt x="26163" y="60893"/>
                  </a:lnTo>
                  <a:lnTo>
                    <a:pt x="7119" y="66474"/>
                  </a:lnTo>
                  <a:close/>
                </a:path>
              </a:pathLst>
            </a:custGeom>
            <a:solidFill>
              <a:srgbClr val="C36A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614156" y="5935149"/>
              <a:ext cx="138430" cy="85090"/>
            </a:xfrm>
            <a:custGeom>
              <a:avLst/>
              <a:gdLst/>
              <a:ahLst/>
              <a:cxnLst/>
              <a:rect l="l" t="t" r="r" b="b"/>
              <a:pathLst>
                <a:path w="138430" h="85089">
                  <a:moveTo>
                    <a:pt x="71367" y="84843"/>
                  </a:moveTo>
                  <a:lnTo>
                    <a:pt x="39878" y="75551"/>
                  </a:lnTo>
                  <a:lnTo>
                    <a:pt x="11407" y="65715"/>
                  </a:lnTo>
                  <a:lnTo>
                    <a:pt x="4124" y="71468"/>
                  </a:lnTo>
                  <a:lnTo>
                    <a:pt x="773" y="80149"/>
                  </a:lnTo>
                  <a:lnTo>
                    <a:pt x="0" y="70045"/>
                  </a:lnTo>
                  <a:lnTo>
                    <a:pt x="3643" y="55745"/>
                  </a:lnTo>
                  <a:lnTo>
                    <a:pt x="2714" y="42153"/>
                  </a:lnTo>
                  <a:lnTo>
                    <a:pt x="6955" y="26516"/>
                  </a:lnTo>
                  <a:lnTo>
                    <a:pt x="7113" y="0"/>
                  </a:lnTo>
                  <a:lnTo>
                    <a:pt x="17580" y="34752"/>
                  </a:lnTo>
                  <a:lnTo>
                    <a:pt x="36283" y="57680"/>
                  </a:lnTo>
                  <a:lnTo>
                    <a:pt x="71662" y="65438"/>
                  </a:lnTo>
                  <a:lnTo>
                    <a:pt x="101088" y="69379"/>
                  </a:lnTo>
                  <a:lnTo>
                    <a:pt x="115444" y="67821"/>
                  </a:lnTo>
                  <a:lnTo>
                    <a:pt x="121944" y="67696"/>
                  </a:lnTo>
                  <a:lnTo>
                    <a:pt x="117938" y="63221"/>
                  </a:lnTo>
                  <a:lnTo>
                    <a:pt x="107949" y="62574"/>
                  </a:lnTo>
                  <a:lnTo>
                    <a:pt x="101850" y="62692"/>
                  </a:lnTo>
                  <a:lnTo>
                    <a:pt x="94385" y="58947"/>
                  </a:lnTo>
                  <a:lnTo>
                    <a:pt x="91674" y="54668"/>
                  </a:lnTo>
                  <a:lnTo>
                    <a:pt x="93344" y="51189"/>
                  </a:lnTo>
                  <a:lnTo>
                    <a:pt x="96875" y="54126"/>
                  </a:lnTo>
                  <a:lnTo>
                    <a:pt x="100467" y="57946"/>
                  </a:lnTo>
                  <a:lnTo>
                    <a:pt x="108738" y="59554"/>
                  </a:lnTo>
                  <a:lnTo>
                    <a:pt x="121799" y="60142"/>
                  </a:lnTo>
                  <a:lnTo>
                    <a:pt x="130146" y="63428"/>
                  </a:lnTo>
                  <a:lnTo>
                    <a:pt x="138114" y="72466"/>
                  </a:lnTo>
                  <a:lnTo>
                    <a:pt x="134747" y="78011"/>
                  </a:lnTo>
                  <a:lnTo>
                    <a:pt x="131216" y="75074"/>
                  </a:lnTo>
                  <a:lnTo>
                    <a:pt x="129867" y="72095"/>
                  </a:lnTo>
                  <a:lnTo>
                    <a:pt x="107737" y="74642"/>
                  </a:lnTo>
                  <a:lnTo>
                    <a:pt x="93902" y="80123"/>
                  </a:lnTo>
                  <a:lnTo>
                    <a:pt x="71367" y="84843"/>
                  </a:lnTo>
                  <a:close/>
                </a:path>
              </a:pathLst>
            </a:custGeom>
            <a:solidFill>
              <a:srgbClr val="AC5B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368139" y="5903254"/>
              <a:ext cx="35560" cy="70485"/>
            </a:xfrm>
            <a:custGeom>
              <a:avLst/>
              <a:gdLst/>
              <a:ahLst/>
              <a:cxnLst/>
              <a:rect l="l" t="t" r="r" b="b"/>
              <a:pathLst>
                <a:path w="35559" h="70485">
                  <a:moveTo>
                    <a:pt x="7217" y="70259"/>
                  </a:moveTo>
                  <a:lnTo>
                    <a:pt x="0" y="67835"/>
                  </a:lnTo>
                  <a:lnTo>
                    <a:pt x="5059" y="59960"/>
                  </a:lnTo>
                  <a:lnTo>
                    <a:pt x="21622" y="38916"/>
                  </a:lnTo>
                  <a:lnTo>
                    <a:pt x="25809" y="18111"/>
                  </a:lnTo>
                  <a:lnTo>
                    <a:pt x="25460" y="0"/>
                  </a:lnTo>
                  <a:lnTo>
                    <a:pt x="28067" y="1231"/>
                  </a:lnTo>
                  <a:lnTo>
                    <a:pt x="28317" y="14218"/>
                  </a:lnTo>
                  <a:lnTo>
                    <a:pt x="35398" y="41921"/>
                  </a:lnTo>
                  <a:lnTo>
                    <a:pt x="23337" y="60890"/>
                  </a:lnTo>
                  <a:lnTo>
                    <a:pt x="7217" y="70259"/>
                  </a:lnTo>
                  <a:close/>
                </a:path>
              </a:pathLst>
            </a:custGeom>
            <a:solidFill>
              <a:srgbClr val="C36A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748385" y="5972116"/>
              <a:ext cx="22860" cy="33655"/>
            </a:xfrm>
            <a:custGeom>
              <a:avLst/>
              <a:gdLst/>
              <a:ahLst/>
              <a:cxnLst/>
              <a:rect l="l" t="t" r="r" b="b"/>
              <a:pathLst>
                <a:path w="22860" h="33654">
                  <a:moveTo>
                    <a:pt x="5093" y="33443"/>
                  </a:moveTo>
                  <a:lnTo>
                    <a:pt x="1377" y="27858"/>
                  </a:lnTo>
                  <a:lnTo>
                    <a:pt x="0" y="23377"/>
                  </a:lnTo>
                  <a:lnTo>
                    <a:pt x="5744" y="18715"/>
                  </a:lnTo>
                  <a:lnTo>
                    <a:pt x="11497" y="12153"/>
                  </a:lnTo>
                  <a:lnTo>
                    <a:pt x="18433" y="0"/>
                  </a:lnTo>
                  <a:lnTo>
                    <a:pt x="22378" y="1338"/>
                  </a:lnTo>
                  <a:lnTo>
                    <a:pt x="21188" y="6575"/>
                  </a:lnTo>
                  <a:lnTo>
                    <a:pt x="5093" y="33443"/>
                  </a:lnTo>
                  <a:close/>
                </a:path>
              </a:pathLst>
            </a:custGeom>
            <a:solidFill>
              <a:srgbClr val="F9A3A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242060" y="5828003"/>
              <a:ext cx="476884" cy="293370"/>
            </a:xfrm>
            <a:custGeom>
              <a:avLst/>
              <a:gdLst/>
              <a:ahLst/>
              <a:cxnLst/>
              <a:rect l="l" t="t" r="r" b="b"/>
              <a:pathLst>
                <a:path w="476885" h="293370">
                  <a:moveTo>
                    <a:pt x="92951" y="287439"/>
                  </a:moveTo>
                  <a:lnTo>
                    <a:pt x="88138" y="273304"/>
                  </a:lnTo>
                  <a:lnTo>
                    <a:pt x="88061" y="237058"/>
                  </a:lnTo>
                  <a:lnTo>
                    <a:pt x="86169" y="205371"/>
                  </a:lnTo>
                  <a:lnTo>
                    <a:pt x="61518" y="179285"/>
                  </a:lnTo>
                  <a:lnTo>
                    <a:pt x="32397" y="124167"/>
                  </a:lnTo>
                  <a:lnTo>
                    <a:pt x="23583" y="73215"/>
                  </a:lnTo>
                  <a:lnTo>
                    <a:pt x="37706" y="26987"/>
                  </a:lnTo>
                  <a:lnTo>
                    <a:pt x="78384" y="0"/>
                  </a:lnTo>
                  <a:lnTo>
                    <a:pt x="47205" y="11912"/>
                  </a:lnTo>
                  <a:lnTo>
                    <a:pt x="8128" y="38557"/>
                  </a:lnTo>
                  <a:lnTo>
                    <a:pt x="0" y="53467"/>
                  </a:lnTo>
                  <a:lnTo>
                    <a:pt x="1562" y="81419"/>
                  </a:lnTo>
                  <a:lnTo>
                    <a:pt x="9486" y="120726"/>
                  </a:lnTo>
                  <a:lnTo>
                    <a:pt x="27800" y="155981"/>
                  </a:lnTo>
                  <a:lnTo>
                    <a:pt x="37312" y="175869"/>
                  </a:lnTo>
                  <a:lnTo>
                    <a:pt x="48158" y="197662"/>
                  </a:lnTo>
                  <a:lnTo>
                    <a:pt x="64350" y="224574"/>
                  </a:lnTo>
                  <a:lnTo>
                    <a:pt x="72783" y="255473"/>
                  </a:lnTo>
                  <a:lnTo>
                    <a:pt x="77787" y="279336"/>
                  </a:lnTo>
                  <a:lnTo>
                    <a:pt x="78714" y="292925"/>
                  </a:lnTo>
                  <a:lnTo>
                    <a:pt x="92951" y="287439"/>
                  </a:lnTo>
                  <a:close/>
                </a:path>
                <a:path w="476885" h="293370">
                  <a:moveTo>
                    <a:pt x="371525" y="284010"/>
                  </a:moveTo>
                  <a:lnTo>
                    <a:pt x="363042" y="251167"/>
                  </a:lnTo>
                  <a:lnTo>
                    <a:pt x="354139" y="228053"/>
                  </a:lnTo>
                  <a:lnTo>
                    <a:pt x="339153" y="196608"/>
                  </a:lnTo>
                  <a:lnTo>
                    <a:pt x="318439" y="171119"/>
                  </a:lnTo>
                  <a:lnTo>
                    <a:pt x="299656" y="144259"/>
                  </a:lnTo>
                  <a:lnTo>
                    <a:pt x="299948" y="124853"/>
                  </a:lnTo>
                  <a:lnTo>
                    <a:pt x="284530" y="138099"/>
                  </a:lnTo>
                  <a:lnTo>
                    <a:pt x="283464" y="145211"/>
                  </a:lnTo>
                  <a:lnTo>
                    <a:pt x="251574" y="154063"/>
                  </a:lnTo>
                  <a:lnTo>
                    <a:pt x="203339" y="156273"/>
                  </a:lnTo>
                  <a:lnTo>
                    <a:pt x="164706" y="151180"/>
                  </a:lnTo>
                  <a:lnTo>
                    <a:pt x="133908" y="142938"/>
                  </a:lnTo>
                  <a:lnTo>
                    <a:pt x="126072" y="143306"/>
                  </a:lnTo>
                  <a:lnTo>
                    <a:pt x="168033" y="187363"/>
                  </a:lnTo>
                  <a:lnTo>
                    <a:pt x="213233" y="189953"/>
                  </a:lnTo>
                  <a:lnTo>
                    <a:pt x="222250" y="190207"/>
                  </a:lnTo>
                  <a:lnTo>
                    <a:pt x="233095" y="186855"/>
                  </a:lnTo>
                  <a:lnTo>
                    <a:pt x="255066" y="179539"/>
                  </a:lnTo>
                  <a:lnTo>
                    <a:pt x="286423" y="168897"/>
                  </a:lnTo>
                  <a:lnTo>
                    <a:pt x="286956" y="164007"/>
                  </a:lnTo>
                  <a:lnTo>
                    <a:pt x="296875" y="168262"/>
                  </a:lnTo>
                  <a:lnTo>
                    <a:pt x="307517" y="179717"/>
                  </a:lnTo>
                  <a:lnTo>
                    <a:pt x="314985" y="195135"/>
                  </a:lnTo>
                  <a:lnTo>
                    <a:pt x="328383" y="213652"/>
                  </a:lnTo>
                  <a:lnTo>
                    <a:pt x="340398" y="226987"/>
                  </a:lnTo>
                  <a:lnTo>
                    <a:pt x="345287" y="245059"/>
                  </a:lnTo>
                  <a:lnTo>
                    <a:pt x="358965" y="275196"/>
                  </a:lnTo>
                  <a:lnTo>
                    <a:pt x="364439" y="288696"/>
                  </a:lnTo>
                  <a:lnTo>
                    <a:pt x="371525" y="284010"/>
                  </a:lnTo>
                  <a:close/>
                </a:path>
                <a:path w="476885" h="293370">
                  <a:moveTo>
                    <a:pt x="472516" y="40614"/>
                  </a:moveTo>
                  <a:lnTo>
                    <a:pt x="466115" y="45910"/>
                  </a:lnTo>
                  <a:lnTo>
                    <a:pt x="448652" y="54648"/>
                  </a:lnTo>
                  <a:lnTo>
                    <a:pt x="436460" y="64604"/>
                  </a:lnTo>
                  <a:lnTo>
                    <a:pt x="428307" y="82867"/>
                  </a:lnTo>
                  <a:lnTo>
                    <a:pt x="424789" y="97040"/>
                  </a:lnTo>
                  <a:lnTo>
                    <a:pt x="425107" y="97383"/>
                  </a:lnTo>
                  <a:lnTo>
                    <a:pt x="431558" y="92087"/>
                  </a:lnTo>
                  <a:lnTo>
                    <a:pt x="448856" y="86144"/>
                  </a:lnTo>
                  <a:lnTo>
                    <a:pt x="457263" y="85712"/>
                  </a:lnTo>
                  <a:lnTo>
                    <a:pt x="465264" y="71158"/>
                  </a:lnTo>
                  <a:lnTo>
                    <a:pt x="469531" y="54241"/>
                  </a:lnTo>
                  <a:lnTo>
                    <a:pt x="472516" y="40614"/>
                  </a:lnTo>
                  <a:close/>
                </a:path>
                <a:path w="476885" h="293370">
                  <a:moveTo>
                    <a:pt x="476478" y="109778"/>
                  </a:moveTo>
                  <a:lnTo>
                    <a:pt x="476288" y="100114"/>
                  </a:lnTo>
                  <a:lnTo>
                    <a:pt x="470966" y="94386"/>
                  </a:lnTo>
                  <a:lnTo>
                    <a:pt x="452716" y="94729"/>
                  </a:lnTo>
                  <a:lnTo>
                    <a:pt x="451535" y="102489"/>
                  </a:lnTo>
                  <a:lnTo>
                    <a:pt x="457009" y="114046"/>
                  </a:lnTo>
                  <a:lnTo>
                    <a:pt x="466153" y="117094"/>
                  </a:lnTo>
                  <a:lnTo>
                    <a:pt x="472630" y="113131"/>
                  </a:lnTo>
                  <a:lnTo>
                    <a:pt x="476478" y="109778"/>
                  </a:lnTo>
                  <a:close/>
                </a:path>
              </a:pathLst>
            </a:custGeom>
            <a:solidFill>
              <a:srgbClr val="C36A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232125" y="5866555"/>
              <a:ext cx="106045" cy="267970"/>
            </a:xfrm>
            <a:custGeom>
              <a:avLst/>
              <a:gdLst/>
              <a:ahLst/>
              <a:cxnLst/>
              <a:rect l="l" t="t" r="r" b="b"/>
              <a:pathLst>
                <a:path w="106044" h="267970">
                  <a:moveTo>
                    <a:pt x="88913" y="267529"/>
                  </a:moveTo>
                  <a:lnTo>
                    <a:pt x="89634" y="261019"/>
                  </a:lnTo>
                  <a:lnTo>
                    <a:pt x="84293" y="254228"/>
                  </a:lnTo>
                  <a:lnTo>
                    <a:pt x="85309" y="239936"/>
                  </a:lnTo>
                  <a:lnTo>
                    <a:pt x="79760" y="222367"/>
                  </a:lnTo>
                  <a:lnTo>
                    <a:pt x="58947" y="180036"/>
                  </a:lnTo>
                  <a:lnTo>
                    <a:pt x="50974" y="149964"/>
                  </a:lnTo>
                  <a:lnTo>
                    <a:pt x="38438" y="130364"/>
                  </a:lnTo>
                  <a:lnTo>
                    <a:pt x="16218" y="107504"/>
                  </a:lnTo>
                  <a:lnTo>
                    <a:pt x="9816" y="68785"/>
                  </a:lnTo>
                  <a:lnTo>
                    <a:pt x="0" y="33136"/>
                  </a:lnTo>
                  <a:lnTo>
                    <a:pt x="18067" y="0"/>
                  </a:lnTo>
                  <a:lnTo>
                    <a:pt x="14761" y="43413"/>
                  </a:lnTo>
                  <a:lnTo>
                    <a:pt x="26570" y="80747"/>
                  </a:lnTo>
                  <a:lnTo>
                    <a:pt x="35522" y="103862"/>
                  </a:lnTo>
                  <a:lnTo>
                    <a:pt x="50456" y="134640"/>
                  </a:lnTo>
                  <a:lnTo>
                    <a:pt x="57082" y="141008"/>
                  </a:lnTo>
                  <a:lnTo>
                    <a:pt x="66465" y="151831"/>
                  </a:lnTo>
                  <a:lnTo>
                    <a:pt x="65934" y="158956"/>
                  </a:lnTo>
                  <a:lnTo>
                    <a:pt x="71330" y="168573"/>
                  </a:lnTo>
                  <a:lnTo>
                    <a:pt x="82678" y="181965"/>
                  </a:lnTo>
                  <a:lnTo>
                    <a:pt x="86159" y="191576"/>
                  </a:lnTo>
                  <a:lnTo>
                    <a:pt x="83770" y="203951"/>
                  </a:lnTo>
                  <a:lnTo>
                    <a:pt x="88747" y="226524"/>
                  </a:lnTo>
                  <a:lnTo>
                    <a:pt x="91042" y="243935"/>
                  </a:lnTo>
                  <a:lnTo>
                    <a:pt x="92528" y="251684"/>
                  </a:lnTo>
                  <a:lnTo>
                    <a:pt x="102858" y="246933"/>
                  </a:lnTo>
                  <a:lnTo>
                    <a:pt x="105535" y="249489"/>
                  </a:lnTo>
                  <a:lnTo>
                    <a:pt x="96532" y="256114"/>
                  </a:lnTo>
                  <a:lnTo>
                    <a:pt x="89980" y="267420"/>
                  </a:lnTo>
                  <a:lnTo>
                    <a:pt x="88913" y="267529"/>
                  </a:lnTo>
                  <a:close/>
                </a:path>
              </a:pathLst>
            </a:custGeom>
            <a:solidFill>
              <a:srgbClr val="AC5B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" name="object 2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367345" y="5932656"/>
              <a:ext cx="254712" cy="195583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1696200" y="5929154"/>
              <a:ext cx="20320" cy="6350"/>
            </a:xfrm>
            <a:custGeom>
              <a:avLst/>
              <a:gdLst/>
              <a:ahLst/>
              <a:cxnLst/>
              <a:rect l="l" t="t" r="r" b="b"/>
              <a:pathLst>
                <a:path w="20319" h="6350">
                  <a:moveTo>
                    <a:pt x="17698" y="5492"/>
                  </a:moveTo>
                  <a:lnTo>
                    <a:pt x="3362" y="5768"/>
                  </a:lnTo>
                  <a:lnTo>
                    <a:pt x="0" y="0"/>
                  </a:lnTo>
                  <a:lnTo>
                    <a:pt x="4565" y="1193"/>
                  </a:lnTo>
                  <a:lnTo>
                    <a:pt x="15651" y="980"/>
                  </a:lnTo>
                  <a:lnTo>
                    <a:pt x="20300" y="4160"/>
                  </a:lnTo>
                  <a:lnTo>
                    <a:pt x="17698" y="5492"/>
                  </a:lnTo>
                  <a:close/>
                </a:path>
              </a:pathLst>
            </a:custGeom>
            <a:solidFill>
              <a:srgbClr val="AC5B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1325486" y="5810671"/>
              <a:ext cx="334010" cy="41275"/>
            </a:xfrm>
            <a:custGeom>
              <a:avLst/>
              <a:gdLst/>
              <a:ahLst/>
              <a:cxnLst/>
              <a:rect l="l" t="t" r="r" b="b"/>
              <a:pathLst>
                <a:path w="334010" h="41275">
                  <a:moveTo>
                    <a:pt x="333768" y="40934"/>
                  </a:moveTo>
                  <a:lnTo>
                    <a:pt x="285350" y="17496"/>
                  </a:lnTo>
                  <a:lnTo>
                    <a:pt x="256503" y="11269"/>
                  </a:lnTo>
                  <a:lnTo>
                    <a:pt x="215521" y="17891"/>
                  </a:lnTo>
                  <a:lnTo>
                    <a:pt x="180305" y="18569"/>
                  </a:lnTo>
                  <a:lnTo>
                    <a:pt x="144209" y="8261"/>
                  </a:lnTo>
                  <a:lnTo>
                    <a:pt x="117446" y="6169"/>
                  </a:lnTo>
                  <a:lnTo>
                    <a:pt x="69197" y="7762"/>
                  </a:lnTo>
                  <a:lnTo>
                    <a:pt x="33363" y="11059"/>
                  </a:lnTo>
                  <a:lnTo>
                    <a:pt x="0" y="15458"/>
                  </a:lnTo>
                  <a:lnTo>
                    <a:pt x="37624" y="1034"/>
                  </a:lnTo>
                  <a:lnTo>
                    <a:pt x="106621" y="1429"/>
                  </a:lnTo>
                  <a:lnTo>
                    <a:pt x="137235" y="0"/>
                  </a:lnTo>
                  <a:lnTo>
                    <a:pt x="179157" y="9842"/>
                  </a:lnTo>
                  <a:lnTo>
                    <a:pt x="269803" y="8096"/>
                  </a:lnTo>
                  <a:lnTo>
                    <a:pt x="319150" y="26545"/>
                  </a:lnTo>
                  <a:lnTo>
                    <a:pt x="333768" y="40934"/>
                  </a:lnTo>
                  <a:close/>
                </a:path>
              </a:pathLst>
            </a:custGeom>
            <a:solidFill>
              <a:srgbClr val="F9A3A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432998" y="4501218"/>
              <a:ext cx="741045" cy="550545"/>
            </a:xfrm>
            <a:custGeom>
              <a:avLst/>
              <a:gdLst/>
              <a:ahLst/>
              <a:cxnLst/>
              <a:rect l="l" t="t" r="r" b="b"/>
              <a:pathLst>
                <a:path w="741044" h="550545">
                  <a:moveTo>
                    <a:pt x="315522" y="550315"/>
                  </a:moveTo>
                  <a:lnTo>
                    <a:pt x="260514" y="547932"/>
                  </a:lnTo>
                  <a:lnTo>
                    <a:pt x="201532" y="543274"/>
                  </a:lnTo>
                  <a:lnTo>
                    <a:pt x="143173" y="536704"/>
                  </a:lnTo>
                  <a:lnTo>
                    <a:pt x="90035" y="528585"/>
                  </a:lnTo>
                  <a:lnTo>
                    <a:pt x="46718" y="519280"/>
                  </a:lnTo>
                  <a:lnTo>
                    <a:pt x="5458" y="457138"/>
                  </a:lnTo>
                  <a:lnTo>
                    <a:pt x="0" y="406128"/>
                  </a:lnTo>
                  <a:lnTo>
                    <a:pt x="96" y="353451"/>
                  </a:lnTo>
                  <a:lnTo>
                    <a:pt x="2327" y="307826"/>
                  </a:lnTo>
                  <a:lnTo>
                    <a:pt x="3272" y="277972"/>
                  </a:lnTo>
                  <a:lnTo>
                    <a:pt x="1460" y="237580"/>
                  </a:lnTo>
                  <a:lnTo>
                    <a:pt x="912" y="196614"/>
                  </a:lnTo>
                  <a:lnTo>
                    <a:pt x="3557" y="152396"/>
                  </a:lnTo>
                  <a:lnTo>
                    <a:pt x="11327" y="102246"/>
                  </a:lnTo>
                  <a:lnTo>
                    <a:pt x="28628" y="56352"/>
                  </a:lnTo>
                  <a:lnTo>
                    <a:pt x="71541" y="21643"/>
                  </a:lnTo>
                  <a:lnTo>
                    <a:pt x="148891" y="8810"/>
                  </a:lnTo>
                  <a:lnTo>
                    <a:pt x="206691" y="5016"/>
                  </a:lnTo>
                  <a:lnTo>
                    <a:pt x="270751" y="2568"/>
                  </a:lnTo>
                  <a:lnTo>
                    <a:pt x="336205" y="1165"/>
                  </a:lnTo>
                  <a:lnTo>
                    <a:pt x="398187" y="508"/>
                  </a:lnTo>
                  <a:lnTo>
                    <a:pt x="451831" y="295"/>
                  </a:lnTo>
                  <a:lnTo>
                    <a:pt x="492269" y="226"/>
                  </a:lnTo>
                  <a:lnTo>
                    <a:pt x="514636" y="0"/>
                  </a:lnTo>
                  <a:lnTo>
                    <a:pt x="587488" y="3217"/>
                  </a:lnTo>
                  <a:lnTo>
                    <a:pt x="642396" y="17105"/>
                  </a:lnTo>
                  <a:lnTo>
                    <a:pt x="681932" y="39427"/>
                  </a:lnTo>
                  <a:lnTo>
                    <a:pt x="708668" y="67945"/>
                  </a:lnTo>
                  <a:lnTo>
                    <a:pt x="734019" y="134623"/>
                  </a:lnTo>
                  <a:lnTo>
                    <a:pt x="739018" y="199243"/>
                  </a:lnTo>
                  <a:lnTo>
                    <a:pt x="740556" y="261940"/>
                  </a:lnTo>
                  <a:lnTo>
                    <a:pt x="740965" y="321495"/>
                  </a:lnTo>
                  <a:lnTo>
                    <a:pt x="739497" y="376554"/>
                  </a:lnTo>
                  <a:lnTo>
                    <a:pt x="735405" y="425761"/>
                  </a:lnTo>
                  <a:lnTo>
                    <a:pt x="727943" y="467760"/>
                  </a:lnTo>
                  <a:lnTo>
                    <a:pt x="699920" y="524715"/>
                  </a:lnTo>
                  <a:lnTo>
                    <a:pt x="634007" y="539806"/>
                  </a:lnTo>
                  <a:lnTo>
                    <a:pt x="578247" y="543923"/>
                  </a:lnTo>
                  <a:lnTo>
                    <a:pt x="516358" y="546470"/>
                  </a:lnTo>
                  <a:lnTo>
                    <a:pt x="455143" y="547985"/>
                  </a:lnTo>
                  <a:lnTo>
                    <a:pt x="401408" y="549002"/>
                  </a:lnTo>
                  <a:lnTo>
                    <a:pt x="361957" y="550059"/>
                  </a:lnTo>
                  <a:lnTo>
                    <a:pt x="315522" y="550315"/>
                  </a:lnTo>
                  <a:close/>
                </a:path>
              </a:pathLst>
            </a:custGeom>
            <a:solidFill>
              <a:srgbClr val="216F4B">
                <a:alpha val="67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430546" y="5541043"/>
              <a:ext cx="718185" cy="635635"/>
            </a:xfrm>
            <a:custGeom>
              <a:avLst/>
              <a:gdLst/>
              <a:ahLst/>
              <a:cxnLst/>
              <a:rect l="l" t="t" r="r" b="b"/>
              <a:pathLst>
                <a:path w="718185" h="635635">
                  <a:moveTo>
                    <a:pt x="419886" y="635424"/>
                  </a:moveTo>
                  <a:lnTo>
                    <a:pt x="375428" y="634784"/>
                  </a:lnTo>
                  <a:lnTo>
                    <a:pt x="330996" y="631328"/>
                  </a:lnTo>
                  <a:lnTo>
                    <a:pt x="288284" y="626406"/>
                  </a:lnTo>
                  <a:lnTo>
                    <a:pt x="246485" y="619979"/>
                  </a:lnTo>
                  <a:lnTo>
                    <a:pt x="204167" y="610362"/>
                  </a:lnTo>
                  <a:lnTo>
                    <a:pt x="163173" y="596563"/>
                  </a:lnTo>
                  <a:lnTo>
                    <a:pt x="125344" y="577593"/>
                  </a:lnTo>
                  <a:lnTo>
                    <a:pt x="96721" y="547360"/>
                  </a:lnTo>
                  <a:lnTo>
                    <a:pt x="77953" y="502981"/>
                  </a:lnTo>
                  <a:lnTo>
                    <a:pt x="64950" y="458064"/>
                  </a:lnTo>
                  <a:lnTo>
                    <a:pt x="53761" y="424830"/>
                  </a:lnTo>
                  <a:lnTo>
                    <a:pt x="41400" y="391997"/>
                  </a:lnTo>
                  <a:lnTo>
                    <a:pt x="28940" y="359196"/>
                  </a:lnTo>
                  <a:lnTo>
                    <a:pt x="17455" y="326061"/>
                  </a:lnTo>
                  <a:lnTo>
                    <a:pt x="8036" y="292130"/>
                  </a:lnTo>
                  <a:lnTo>
                    <a:pt x="1833" y="257496"/>
                  </a:lnTo>
                  <a:lnTo>
                    <a:pt x="0" y="222616"/>
                  </a:lnTo>
                  <a:lnTo>
                    <a:pt x="3692" y="187953"/>
                  </a:lnTo>
                  <a:lnTo>
                    <a:pt x="24715" y="132189"/>
                  </a:lnTo>
                  <a:lnTo>
                    <a:pt x="62329" y="85978"/>
                  </a:lnTo>
                  <a:lnTo>
                    <a:pt x="99618" y="60143"/>
                  </a:lnTo>
                  <a:lnTo>
                    <a:pt x="141559" y="42445"/>
                  </a:lnTo>
                  <a:lnTo>
                    <a:pt x="186344" y="31515"/>
                  </a:lnTo>
                  <a:lnTo>
                    <a:pt x="232165" y="25980"/>
                  </a:lnTo>
                  <a:lnTo>
                    <a:pt x="277976" y="24105"/>
                  </a:lnTo>
                  <a:lnTo>
                    <a:pt x="323863" y="23752"/>
                  </a:lnTo>
                  <a:lnTo>
                    <a:pt x="369709" y="22947"/>
                  </a:lnTo>
                  <a:lnTo>
                    <a:pt x="415397" y="19713"/>
                  </a:lnTo>
                  <a:lnTo>
                    <a:pt x="464754" y="12361"/>
                  </a:lnTo>
                  <a:lnTo>
                    <a:pt x="514102" y="4309"/>
                  </a:lnTo>
                  <a:lnTo>
                    <a:pt x="563303" y="0"/>
                  </a:lnTo>
                  <a:lnTo>
                    <a:pt x="612215" y="3872"/>
                  </a:lnTo>
                  <a:lnTo>
                    <a:pt x="654863" y="18902"/>
                  </a:lnTo>
                  <a:lnTo>
                    <a:pt x="689476" y="47562"/>
                  </a:lnTo>
                  <a:lnTo>
                    <a:pt x="715434" y="145146"/>
                  </a:lnTo>
                  <a:lnTo>
                    <a:pt x="717848" y="205470"/>
                  </a:lnTo>
                  <a:lnTo>
                    <a:pt x="713599" y="255820"/>
                  </a:lnTo>
                  <a:lnTo>
                    <a:pt x="705743" y="297946"/>
                  </a:lnTo>
                  <a:lnTo>
                    <a:pt x="697338" y="333601"/>
                  </a:lnTo>
                  <a:lnTo>
                    <a:pt x="691238" y="359987"/>
                  </a:lnTo>
                  <a:lnTo>
                    <a:pt x="685391" y="383829"/>
                  </a:lnTo>
                  <a:lnTo>
                    <a:pt x="678676" y="407410"/>
                  </a:lnTo>
                  <a:lnTo>
                    <a:pt x="669974" y="433014"/>
                  </a:lnTo>
                  <a:lnTo>
                    <a:pt x="663901" y="453514"/>
                  </a:lnTo>
                  <a:lnTo>
                    <a:pt x="659762" y="474541"/>
                  </a:lnTo>
                  <a:lnTo>
                    <a:pt x="656435" y="495795"/>
                  </a:lnTo>
                  <a:lnTo>
                    <a:pt x="652800" y="516980"/>
                  </a:lnTo>
                  <a:lnTo>
                    <a:pt x="623282" y="558185"/>
                  </a:lnTo>
                  <a:lnTo>
                    <a:pt x="581059" y="591605"/>
                  </a:lnTo>
                  <a:lnTo>
                    <a:pt x="524677" y="618526"/>
                  </a:lnTo>
                  <a:lnTo>
                    <a:pt x="462672" y="631897"/>
                  </a:lnTo>
                  <a:lnTo>
                    <a:pt x="419886" y="635424"/>
                  </a:lnTo>
                  <a:close/>
                </a:path>
              </a:pathLst>
            </a:custGeom>
            <a:solidFill>
              <a:srgbClr val="73BE94">
                <a:alpha val="63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5" name="object 2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73678" y="4828523"/>
              <a:ext cx="697601" cy="196810"/>
            </a:xfrm>
            <a:prstGeom prst="rect">
              <a:avLst/>
            </a:prstGeom>
          </p:spPr>
        </p:pic>
        <p:sp>
          <p:nvSpPr>
            <p:cNvPr id="26" name="object 26"/>
            <p:cNvSpPr/>
            <p:nvPr/>
          </p:nvSpPr>
          <p:spPr>
            <a:xfrm>
              <a:off x="610007" y="6200233"/>
              <a:ext cx="2900680" cy="610235"/>
            </a:xfrm>
            <a:custGeom>
              <a:avLst/>
              <a:gdLst/>
              <a:ahLst/>
              <a:cxnLst/>
              <a:rect l="l" t="t" r="r" b="b"/>
              <a:pathLst>
                <a:path w="2900679" h="610234">
                  <a:moveTo>
                    <a:pt x="2621507" y="609797"/>
                  </a:moveTo>
                  <a:lnTo>
                    <a:pt x="279152" y="609797"/>
                  </a:lnTo>
                  <a:lnTo>
                    <a:pt x="272299" y="609713"/>
                  </a:lnTo>
                  <a:lnTo>
                    <a:pt x="231429" y="605687"/>
                  </a:lnTo>
                  <a:lnTo>
                    <a:pt x="191585" y="595707"/>
                  </a:lnTo>
                  <a:lnTo>
                    <a:pt x="153644" y="579991"/>
                  </a:lnTo>
                  <a:lnTo>
                    <a:pt x="118412" y="558874"/>
                  </a:lnTo>
                  <a:lnTo>
                    <a:pt x="86666" y="532821"/>
                  </a:lnTo>
                  <a:lnTo>
                    <a:pt x="59082" y="502386"/>
                  </a:lnTo>
                  <a:lnTo>
                    <a:pt x="36266" y="468240"/>
                  </a:lnTo>
                  <a:lnTo>
                    <a:pt x="18704" y="431108"/>
                  </a:lnTo>
                  <a:lnTo>
                    <a:pt x="6783" y="391809"/>
                  </a:lnTo>
                  <a:lnTo>
                    <a:pt x="756" y="351178"/>
                  </a:lnTo>
                  <a:lnTo>
                    <a:pt x="0" y="330644"/>
                  </a:lnTo>
                  <a:lnTo>
                    <a:pt x="0" y="279152"/>
                  </a:lnTo>
                  <a:lnTo>
                    <a:pt x="3021" y="238191"/>
                  </a:lnTo>
                  <a:lnTo>
                    <a:pt x="12020" y="198118"/>
                  </a:lnTo>
                  <a:lnTo>
                    <a:pt x="26801" y="159799"/>
                  </a:lnTo>
                  <a:lnTo>
                    <a:pt x="47045" y="124063"/>
                  </a:lnTo>
                  <a:lnTo>
                    <a:pt x="72313" y="91684"/>
                  </a:lnTo>
                  <a:lnTo>
                    <a:pt x="102059" y="63364"/>
                  </a:lnTo>
                  <a:lnTo>
                    <a:pt x="135639" y="39715"/>
                  </a:lnTo>
                  <a:lnTo>
                    <a:pt x="172325" y="21249"/>
                  </a:lnTo>
                  <a:lnTo>
                    <a:pt x="211323" y="8365"/>
                  </a:lnTo>
                  <a:lnTo>
                    <a:pt x="251790" y="1344"/>
                  </a:lnTo>
                  <a:lnTo>
                    <a:pt x="279152" y="0"/>
                  </a:lnTo>
                  <a:lnTo>
                    <a:pt x="2621507" y="0"/>
                  </a:lnTo>
                  <a:lnTo>
                    <a:pt x="2662468" y="3021"/>
                  </a:lnTo>
                  <a:lnTo>
                    <a:pt x="2702541" y="12020"/>
                  </a:lnTo>
                  <a:lnTo>
                    <a:pt x="2740860" y="26801"/>
                  </a:lnTo>
                  <a:lnTo>
                    <a:pt x="2776595" y="47045"/>
                  </a:lnTo>
                  <a:lnTo>
                    <a:pt x="2808974" y="72313"/>
                  </a:lnTo>
                  <a:lnTo>
                    <a:pt x="2837295" y="102059"/>
                  </a:lnTo>
                  <a:lnTo>
                    <a:pt x="2860944" y="135639"/>
                  </a:lnTo>
                  <a:lnTo>
                    <a:pt x="2879410" y="172325"/>
                  </a:lnTo>
                  <a:lnTo>
                    <a:pt x="2892294" y="211323"/>
                  </a:lnTo>
                  <a:lnTo>
                    <a:pt x="2899316" y="251790"/>
                  </a:lnTo>
                  <a:lnTo>
                    <a:pt x="2900660" y="279152"/>
                  </a:lnTo>
                  <a:lnTo>
                    <a:pt x="2900660" y="330644"/>
                  </a:lnTo>
                  <a:lnTo>
                    <a:pt x="2897638" y="371605"/>
                  </a:lnTo>
                  <a:lnTo>
                    <a:pt x="2888639" y="411678"/>
                  </a:lnTo>
                  <a:lnTo>
                    <a:pt x="2873858" y="449997"/>
                  </a:lnTo>
                  <a:lnTo>
                    <a:pt x="2853614" y="485733"/>
                  </a:lnTo>
                  <a:lnTo>
                    <a:pt x="2828346" y="518112"/>
                  </a:lnTo>
                  <a:lnTo>
                    <a:pt x="2798600" y="546432"/>
                  </a:lnTo>
                  <a:lnTo>
                    <a:pt x="2765020" y="570081"/>
                  </a:lnTo>
                  <a:lnTo>
                    <a:pt x="2728334" y="588547"/>
                  </a:lnTo>
                  <a:lnTo>
                    <a:pt x="2689336" y="601431"/>
                  </a:lnTo>
                  <a:lnTo>
                    <a:pt x="2648869" y="608453"/>
                  </a:lnTo>
                  <a:lnTo>
                    <a:pt x="2621507" y="609797"/>
                  </a:lnTo>
                  <a:close/>
                </a:path>
              </a:pathLst>
            </a:custGeom>
            <a:solidFill>
              <a:srgbClr val="216F4B">
                <a:alpha val="21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7" name="object 2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813374" y="7574138"/>
              <a:ext cx="3127924" cy="1168286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769162" y="2028658"/>
              <a:ext cx="699164" cy="699164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277329" y="2320516"/>
              <a:ext cx="755098" cy="755098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758052" y="2100568"/>
              <a:ext cx="2150967" cy="1050558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094595" y="5800421"/>
              <a:ext cx="2714338" cy="1470130"/>
            </a:xfrm>
            <a:prstGeom prst="rect">
              <a:avLst/>
            </a:prstGeom>
          </p:spPr>
        </p:pic>
        <p:sp>
          <p:nvSpPr>
            <p:cNvPr id="32" name="object 32"/>
            <p:cNvSpPr/>
            <p:nvPr/>
          </p:nvSpPr>
          <p:spPr>
            <a:xfrm>
              <a:off x="2068258" y="5034495"/>
              <a:ext cx="799465" cy="799465"/>
            </a:xfrm>
            <a:custGeom>
              <a:avLst/>
              <a:gdLst/>
              <a:ahLst/>
              <a:cxnLst/>
              <a:rect l="l" t="t" r="r" b="b"/>
              <a:pathLst>
                <a:path w="799464" h="799464">
                  <a:moveTo>
                    <a:pt x="768146" y="399669"/>
                  </a:moveTo>
                  <a:lnTo>
                    <a:pt x="765276" y="353517"/>
                  </a:lnTo>
                  <a:lnTo>
                    <a:pt x="756881" y="309054"/>
                  </a:lnTo>
                  <a:lnTo>
                    <a:pt x="743305" y="266636"/>
                  </a:lnTo>
                  <a:lnTo>
                    <a:pt x="724916" y="226593"/>
                  </a:lnTo>
                  <a:lnTo>
                    <a:pt x="702043" y="189306"/>
                  </a:lnTo>
                  <a:lnTo>
                    <a:pt x="675043" y="155092"/>
                  </a:lnTo>
                  <a:lnTo>
                    <a:pt x="644271" y="124307"/>
                  </a:lnTo>
                  <a:lnTo>
                    <a:pt x="610057" y="97307"/>
                  </a:lnTo>
                  <a:lnTo>
                    <a:pt x="572757" y="74434"/>
                  </a:lnTo>
                  <a:lnTo>
                    <a:pt x="532726" y="56045"/>
                  </a:lnTo>
                  <a:lnTo>
                    <a:pt x="490296" y="42468"/>
                  </a:lnTo>
                  <a:lnTo>
                    <a:pt x="445833" y="34074"/>
                  </a:lnTo>
                  <a:lnTo>
                    <a:pt x="399681" y="31203"/>
                  </a:lnTo>
                  <a:lnTo>
                    <a:pt x="353517" y="34074"/>
                  </a:lnTo>
                  <a:lnTo>
                    <a:pt x="309054" y="42468"/>
                  </a:lnTo>
                  <a:lnTo>
                    <a:pt x="266636" y="56045"/>
                  </a:lnTo>
                  <a:lnTo>
                    <a:pt x="226593" y="74434"/>
                  </a:lnTo>
                  <a:lnTo>
                    <a:pt x="189293" y="97307"/>
                  </a:lnTo>
                  <a:lnTo>
                    <a:pt x="155092" y="124307"/>
                  </a:lnTo>
                  <a:lnTo>
                    <a:pt x="124307" y="155092"/>
                  </a:lnTo>
                  <a:lnTo>
                    <a:pt x="97307" y="189306"/>
                  </a:lnTo>
                  <a:lnTo>
                    <a:pt x="74434" y="226593"/>
                  </a:lnTo>
                  <a:lnTo>
                    <a:pt x="56045" y="266636"/>
                  </a:lnTo>
                  <a:lnTo>
                    <a:pt x="42468" y="309054"/>
                  </a:lnTo>
                  <a:lnTo>
                    <a:pt x="34074" y="353517"/>
                  </a:lnTo>
                  <a:lnTo>
                    <a:pt x="31203" y="399669"/>
                  </a:lnTo>
                  <a:lnTo>
                    <a:pt x="34074" y="445833"/>
                  </a:lnTo>
                  <a:lnTo>
                    <a:pt x="42468" y="490296"/>
                  </a:lnTo>
                  <a:lnTo>
                    <a:pt x="56045" y="532714"/>
                  </a:lnTo>
                  <a:lnTo>
                    <a:pt x="74434" y="572757"/>
                  </a:lnTo>
                  <a:lnTo>
                    <a:pt x="97307" y="610057"/>
                  </a:lnTo>
                  <a:lnTo>
                    <a:pt x="124307" y="644271"/>
                  </a:lnTo>
                  <a:lnTo>
                    <a:pt x="155092" y="675043"/>
                  </a:lnTo>
                  <a:lnTo>
                    <a:pt x="189306" y="702043"/>
                  </a:lnTo>
                  <a:lnTo>
                    <a:pt x="226593" y="724916"/>
                  </a:lnTo>
                  <a:lnTo>
                    <a:pt x="266636" y="743305"/>
                  </a:lnTo>
                  <a:lnTo>
                    <a:pt x="309054" y="756881"/>
                  </a:lnTo>
                  <a:lnTo>
                    <a:pt x="353517" y="765276"/>
                  </a:lnTo>
                  <a:lnTo>
                    <a:pt x="399681" y="768159"/>
                  </a:lnTo>
                  <a:lnTo>
                    <a:pt x="445833" y="765276"/>
                  </a:lnTo>
                  <a:lnTo>
                    <a:pt x="490296" y="756881"/>
                  </a:lnTo>
                  <a:lnTo>
                    <a:pt x="532726" y="743305"/>
                  </a:lnTo>
                  <a:lnTo>
                    <a:pt x="572757" y="724916"/>
                  </a:lnTo>
                  <a:lnTo>
                    <a:pt x="610057" y="702043"/>
                  </a:lnTo>
                  <a:lnTo>
                    <a:pt x="644271" y="675043"/>
                  </a:lnTo>
                  <a:lnTo>
                    <a:pt x="675043" y="644271"/>
                  </a:lnTo>
                  <a:lnTo>
                    <a:pt x="702043" y="610057"/>
                  </a:lnTo>
                  <a:lnTo>
                    <a:pt x="724916" y="572757"/>
                  </a:lnTo>
                  <a:lnTo>
                    <a:pt x="743305" y="532714"/>
                  </a:lnTo>
                  <a:lnTo>
                    <a:pt x="756881" y="490296"/>
                  </a:lnTo>
                  <a:lnTo>
                    <a:pt x="765276" y="445833"/>
                  </a:lnTo>
                  <a:lnTo>
                    <a:pt x="768146" y="399669"/>
                  </a:lnTo>
                  <a:close/>
                </a:path>
                <a:path w="799464" h="799464">
                  <a:moveTo>
                    <a:pt x="799350" y="399669"/>
                  </a:moveTo>
                  <a:lnTo>
                    <a:pt x="796658" y="353136"/>
                  </a:lnTo>
                  <a:lnTo>
                    <a:pt x="788936" y="309016"/>
                  </a:lnTo>
                  <a:lnTo>
                    <a:pt x="788936" y="399669"/>
                  </a:lnTo>
                  <a:lnTo>
                    <a:pt x="785901" y="448437"/>
                  </a:lnTo>
                  <a:lnTo>
                    <a:pt x="777024" y="495414"/>
                  </a:lnTo>
                  <a:lnTo>
                    <a:pt x="762698" y="540219"/>
                  </a:lnTo>
                  <a:lnTo>
                    <a:pt x="743267" y="582510"/>
                  </a:lnTo>
                  <a:lnTo>
                    <a:pt x="719099" y="621919"/>
                  </a:lnTo>
                  <a:lnTo>
                    <a:pt x="690575" y="658063"/>
                  </a:lnTo>
                  <a:lnTo>
                    <a:pt x="658063" y="690575"/>
                  </a:lnTo>
                  <a:lnTo>
                    <a:pt x="621919" y="719099"/>
                  </a:lnTo>
                  <a:lnTo>
                    <a:pt x="582510" y="743254"/>
                  </a:lnTo>
                  <a:lnTo>
                    <a:pt x="540219" y="762685"/>
                  </a:lnTo>
                  <a:lnTo>
                    <a:pt x="495401" y="777024"/>
                  </a:lnTo>
                  <a:lnTo>
                    <a:pt x="448437" y="785901"/>
                  </a:lnTo>
                  <a:lnTo>
                    <a:pt x="399681" y="788936"/>
                  </a:lnTo>
                  <a:lnTo>
                    <a:pt x="350913" y="785901"/>
                  </a:lnTo>
                  <a:lnTo>
                    <a:pt x="303949" y="777024"/>
                  </a:lnTo>
                  <a:lnTo>
                    <a:pt x="259130" y="762685"/>
                  </a:lnTo>
                  <a:lnTo>
                    <a:pt x="216839" y="743254"/>
                  </a:lnTo>
                  <a:lnTo>
                    <a:pt x="177431" y="719099"/>
                  </a:lnTo>
                  <a:lnTo>
                    <a:pt x="141300" y="690575"/>
                  </a:lnTo>
                  <a:lnTo>
                    <a:pt x="108775" y="658063"/>
                  </a:lnTo>
                  <a:lnTo>
                    <a:pt x="80251" y="621919"/>
                  </a:lnTo>
                  <a:lnTo>
                    <a:pt x="56095" y="582510"/>
                  </a:lnTo>
                  <a:lnTo>
                    <a:pt x="36664" y="540219"/>
                  </a:lnTo>
                  <a:lnTo>
                    <a:pt x="22326" y="495414"/>
                  </a:lnTo>
                  <a:lnTo>
                    <a:pt x="13462" y="448437"/>
                  </a:lnTo>
                  <a:lnTo>
                    <a:pt x="10426" y="399669"/>
                  </a:lnTo>
                  <a:lnTo>
                    <a:pt x="13462" y="350913"/>
                  </a:lnTo>
                  <a:lnTo>
                    <a:pt x="22326" y="303949"/>
                  </a:lnTo>
                  <a:lnTo>
                    <a:pt x="36664" y="259130"/>
                  </a:lnTo>
                  <a:lnTo>
                    <a:pt x="56095" y="216839"/>
                  </a:lnTo>
                  <a:lnTo>
                    <a:pt x="80251" y="177431"/>
                  </a:lnTo>
                  <a:lnTo>
                    <a:pt x="108775" y="141300"/>
                  </a:lnTo>
                  <a:lnTo>
                    <a:pt x="141300" y="108775"/>
                  </a:lnTo>
                  <a:lnTo>
                    <a:pt x="177431" y="80251"/>
                  </a:lnTo>
                  <a:lnTo>
                    <a:pt x="216839" y="56095"/>
                  </a:lnTo>
                  <a:lnTo>
                    <a:pt x="259130" y="36664"/>
                  </a:lnTo>
                  <a:lnTo>
                    <a:pt x="303949" y="22326"/>
                  </a:lnTo>
                  <a:lnTo>
                    <a:pt x="350913" y="13462"/>
                  </a:lnTo>
                  <a:lnTo>
                    <a:pt x="399681" y="10426"/>
                  </a:lnTo>
                  <a:lnTo>
                    <a:pt x="448437" y="13462"/>
                  </a:lnTo>
                  <a:lnTo>
                    <a:pt x="495401" y="22326"/>
                  </a:lnTo>
                  <a:lnTo>
                    <a:pt x="540219" y="36664"/>
                  </a:lnTo>
                  <a:lnTo>
                    <a:pt x="582510" y="56095"/>
                  </a:lnTo>
                  <a:lnTo>
                    <a:pt x="621919" y="80251"/>
                  </a:lnTo>
                  <a:lnTo>
                    <a:pt x="658063" y="108775"/>
                  </a:lnTo>
                  <a:lnTo>
                    <a:pt x="690575" y="141300"/>
                  </a:lnTo>
                  <a:lnTo>
                    <a:pt x="719099" y="177431"/>
                  </a:lnTo>
                  <a:lnTo>
                    <a:pt x="743254" y="216839"/>
                  </a:lnTo>
                  <a:lnTo>
                    <a:pt x="762698" y="259130"/>
                  </a:lnTo>
                  <a:lnTo>
                    <a:pt x="777024" y="303949"/>
                  </a:lnTo>
                  <a:lnTo>
                    <a:pt x="785901" y="350913"/>
                  </a:lnTo>
                  <a:lnTo>
                    <a:pt x="788936" y="399669"/>
                  </a:lnTo>
                  <a:lnTo>
                    <a:pt x="788936" y="309016"/>
                  </a:lnTo>
                  <a:lnTo>
                    <a:pt x="776020" y="265023"/>
                  </a:lnTo>
                  <a:lnTo>
                    <a:pt x="758672" y="224066"/>
                  </a:lnTo>
                  <a:lnTo>
                    <a:pt x="737044" y="185572"/>
                  </a:lnTo>
                  <a:lnTo>
                    <a:pt x="711441" y="149847"/>
                  </a:lnTo>
                  <a:lnTo>
                    <a:pt x="682155" y="117195"/>
                  </a:lnTo>
                  <a:lnTo>
                    <a:pt x="649503" y="87909"/>
                  </a:lnTo>
                  <a:lnTo>
                    <a:pt x="613778" y="62306"/>
                  </a:lnTo>
                  <a:lnTo>
                    <a:pt x="575284" y="40678"/>
                  </a:lnTo>
                  <a:lnTo>
                    <a:pt x="534327" y="23329"/>
                  </a:lnTo>
                  <a:lnTo>
                    <a:pt x="491210" y="10566"/>
                  </a:lnTo>
                  <a:lnTo>
                    <a:pt x="490359" y="10426"/>
                  </a:lnTo>
                  <a:lnTo>
                    <a:pt x="446227" y="2692"/>
                  </a:lnTo>
                  <a:lnTo>
                    <a:pt x="399681" y="0"/>
                  </a:lnTo>
                  <a:lnTo>
                    <a:pt x="353136" y="2692"/>
                  </a:lnTo>
                  <a:lnTo>
                    <a:pt x="308152" y="10566"/>
                  </a:lnTo>
                  <a:lnTo>
                    <a:pt x="265023" y="23329"/>
                  </a:lnTo>
                  <a:lnTo>
                    <a:pt x="224066" y="40678"/>
                  </a:lnTo>
                  <a:lnTo>
                    <a:pt x="185572" y="62306"/>
                  </a:lnTo>
                  <a:lnTo>
                    <a:pt x="149847" y="87909"/>
                  </a:lnTo>
                  <a:lnTo>
                    <a:pt x="117195" y="117195"/>
                  </a:lnTo>
                  <a:lnTo>
                    <a:pt x="87922" y="149847"/>
                  </a:lnTo>
                  <a:lnTo>
                    <a:pt x="62306" y="185572"/>
                  </a:lnTo>
                  <a:lnTo>
                    <a:pt x="40690" y="224066"/>
                  </a:lnTo>
                  <a:lnTo>
                    <a:pt x="23342" y="265023"/>
                  </a:lnTo>
                  <a:lnTo>
                    <a:pt x="10579" y="308140"/>
                  </a:lnTo>
                  <a:lnTo>
                    <a:pt x="2692" y="353136"/>
                  </a:lnTo>
                  <a:lnTo>
                    <a:pt x="0" y="399669"/>
                  </a:lnTo>
                  <a:lnTo>
                    <a:pt x="2692" y="446227"/>
                  </a:lnTo>
                  <a:lnTo>
                    <a:pt x="10579" y="491210"/>
                  </a:lnTo>
                  <a:lnTo>
                    <a:pt x="23342" y="534327"/>
                  </a:lnTo>
                  <a:lnTo>
                    <a:pt x="40690" y="575284"/>
                  </a:lnTo>
                  <a:lnTo>
                    <a:pt x="62306" y="613778"/>
                  </a:lnTo>
                  <a:lnTo>
                    <a:pt x="87922" y="649503"/>
                  </a:lnTo>
                  <a:lnTo>
                    <a:pt x="117195" y="682155"/>
                  </a:lnTo>
                  <a:lnTo>
                    <a:pt x="149847" y="711441"/>
                  </a:lnTo>
                  <a:lnTo>
                    <a:pt x="185572" y="737044"/>
                  </a:lnTo>
                  <a:lnTo>
                    <a:pt x="224066" y="758659"/>
                  </a:lnTo>
                  <a:lnTo>
                    <a:pt x="265023" y="776008"/>
                  </a:lnTo>
                  <a:lnTo>
                    <a:pt x="308152" y="788771"/>
                  </a:lnTo>
                  <a:lnTo>
                    <a:pt x="353136" y="796658"/>
                  </a:lnTo>
                  <a:lnTo>
                    <a:pt x="399681" y="799350"/>
                  </a:lnTo>
                  <a:lnTo>
                    <a:pt x="446227" y="796658"/>
                  </a:lnTo>
                  <a:lnTo>
                    <a:pt x="490308" y="788936"/>
                  </a:lnTo>
                  <a:lnTo>
                    <a:pt x="534327" y="776008"/>
                  </a:lnTo>
                  <a:lnTo>
                    <a:pt x="575284" y="758659"/>
                  </a:lnTo>
                  <a:lnTo>
                    <a:pt x="613778" y="737044"/>
                  </a:lnTo>
                  <a:lnTo>
                    <a:pt x="649503" y="711441"/>
                  </a:lnTo>
                  <a:lnTo>
                    <a:pt x="682155" y="682155"/>
                  </a:lnTo>
                  <a:lnTo>
                    <a:pt x="711441" y="649503"/>
                  </a:lnTo>
                  <a:lnTo>
                    <a:pt x="737044" y="613778"/>
                  </a:lnTo>
                  <a:lnTo>
                    <a:pt x="758672" y="575284"/>
                  </a:lnTo>
                  <a:lnTo>
                    <a:pt x="776020" y="534327"/>
                  </a:lnTo>
                  <a:lnTo>
                    <a:pt x="788784" y="491210"/>
                  </a:lnTo>
                  <a:lnTo>
                    <a:pt x="796658" y="446227"/>
                  </a:lnTo>
                  <a:lnTo>
                    <a:pt x="799350" y="399669"/>
                  </a:lnTo>
                  <a:close/>
                </a:path>
              </a:pathLst>
            </a:custGeom>
            <a:solidFill>
              <a:srgbClr val="75C46F">
                <a:alpha val="53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2937967" y="5050395"/>
              <a:ext cx="806450" cy="806450"/>
            </a:xfrm>
            <a:custGeom>
              <a:avLst/>
              <a:gdLst/>
              <a:ahLst/>
              <a:cxnLst/>
              <a:rect l="l" t="t" r="r" b="b"/>
              <a:pathLst>
                <a:path w="806450" h="806450">
                  <a:moveTo>
                    <a:pt x="753910" y="403186"/>
                  </a:moveTo>
                  <a:lnTo>
                    <a:pt x="750697" y="355650"/>
                  </a:lnTo>
                  <a:lnTo>
                    <a:pt x="741362" y="310045"/>
                  </a:lnTo>
                  <a:lnTo>
                    <a:pt x="726300" y="266788"/>
                  </a:lnTo>
                  <a:lnTo>
                    <a:pt x="705954" y="226288"/>
                  </a:lnTo>
                  <a:lnTo>
                    <a:pt x="680732" y="188988"/>
                  </a:lnTo>
                  <a:lnTo>
                    <a:pt x="651065" y="155282"/>
                  </a:lnTo>
                  <a:lnTo>
                    <a:pt x="617372" y="125615"/>
                  </a:lnTo>
                  <a:lnTo>
                    <a:pt x="580059" y="100393"/>
                  </a:lnTo>
                  <a:lnTo>
                    <a:pt x="539572" y="80048"/>
                  </a:lnTo>
                  <a:lnTo>
                    <a:pt x="496303" y="64985"/>
                  </a:lnTo>
                  <a:lnTo>
                    <a:pt x="450697" y="55651"/>
                  </a:lnTo>
                  <a:lnTo>
                    <a:pt x="403174" y="52438"/>
                  </a:lnTo>
                  <a:lnTo>
                    <a:pt x="355650" y="55651"/>
                  </a:lnTo>
                  <a:lnTo>
                    <a:pt x="310045" y="64985"/>
                  </a:lnTo>
                  <a:lnTo>
                    <a:pt x="266776" y="80048"/>
                  </a:lnTo>
                  <a:lnTo>
                    <a:pt x="226288" y="100393"/>
                  </a:lnTo>
                  <a:lnTo>
                    <a:pt x="188976" y="125615"/>
                  </a:lnTo>
                  <a:lnTo>
                    <a:pt x="155282" y="155282"/>
                  </a:lnTo>
                  <a:lnTo>
                    <a:pt x="125615" y="188988"/>
                  </a:lnTo>
                  <a:lnTo>
                    <a:pt x="100393" y="226288"/>
                  </a:lnTo>
                  <a:lnTo>
                    <a:pt x="80048" y="266788"/>
                  </a:lnTo>
                  <a:lnTo>
                    <a:pt x="64985" y="310045"/>
                  </a:lnTo>
                  <a:lnTo>
                    <a:pt x="55638" y="355650"/>
                  </a:lnTo>
                  <a:lnTo>
                    <a:pt x="52438" y="403186"/>
                  </a:lnTo>
                  <a:lnTo>
                    <a:pt x="55638" y="450710"/>
                  </a:lnTo>
                  <a:lnTo>
                    <a:pt x="64985" y="496316"/>
                  </a:lnTo>
                  <a:lnTo>
                    <a:pt x="80048" y="539572"/>
                  </a:lnTo>
                  <a:lnTo>
                    <a:pt x="100393" y="580072"/>
                  </a:lnTo>
                  <a:lnTo>
                    <a:pt x="125615" y="617385"/>
                  </a:lnTo>
                  <a:lnTo>
                    <a:pt x="155282" y="651078"/>
                  </a:lnTo>
                  <a:lnTo>
                    <a:pt x="188976" y="680745"/>
                  </a:lnTo>
                  <a:lnTo>
                    <a:pt x="226288" y="705967"/>
                  </a:lnTo>
                  <a:lnTo>
                    <a:pt x="266776" y="726325"/>
                  </a:lnTo>
                  <a:lnTo>
                    <a:pt x="310045" y="741375"/>
                  </a:lnTo>
                  <a:lnTo>
                    <a:pt x="355650" y="750722"/>
                  </a:lnTo>
                  <a:lnTo>
                    <a:pt x="403174" y="753922"/>
                  </a:lnTo>
                  <a:lnTo>
                    <a:pt x="450697" y="750722"/>
                  </a:lnTo>
                  <a:lnTo>
                    <a:pt x="496303" y="741375"/>
                  </a:lnTo>
                  <a:lnTo>
                    <a:pt x="539559" y="726325"/>
                  </a:lnTo>
                  <a:lnTo>
                    <a:pt x="580059" y="705967"/>
                  </a:lnTo>
                  <a:lnTo>
                    <a:pt x="617359" y="680745"/>
                  </a:lnTo>
                  <a:lnTo>
                    <a:pt x="651065" y="651078"/>
                  </a:lnTo>
                  <a:lnTo>
                    <a:pt x="680732" y="617385"/>
                  </a:lnTo>
                  <a:lnTo>
                    <a:pt x="705954" y="580072"/>
                  </a:lnTo>
                  <a:lnTo>
                    <a:pt x="726300" y="539572"/>
                  </a:lnTo>
                  <a:lnTo>
                    <a:pt x="741362" y="496316"/>
                  </a:lnTo>
                  <a:lnTo>
                    <a:pt x="750697" y="450710"/>
                  </a:lnTo>
                  <a:lnTo>
                    <a:pt x="753910" y="403186"/>
                  </a:lnTo>
                  <a:close/>
                </a:path>
                <a:path w="806450" h="806450">
                  <a:moveTo>
                    <a:pt x="806335" y="403186"/>
                  </a:moveTo>
                  <a:lnTo>
                    <a:pt x="803617" y="356222"/>
                  </a:lnTo>
                  <a:lnTo>
                    <a:pt x="795667" y="310845"/>
                  </a:lnTo>
                  <a:lnTo>
                    <a:pt x="782802" y="267347"/>
                  </a:lnTo>
                  <a:lnTo>
                    <a:pt x="774865" y="248615"/>
                  </a:lnTo>
                  <a:lnTo>
                    <a:pt x="774865" y="403186"/>
                  </a:lnTo>
                  <a:lnTo>
                    <a:pt x="771969" y="449732"/>
                  </a:lnTo>
                  <a:lnTo>
                    <a:pt x="763498" y="494588"/>
                  </a:lnTo>
                  <a:lnTo>
                    <a:pt x="749808" y="537375"/>
                  </a:lnTo>
                  <a:lnTo>
                    <a:pt x="731253" y="577761"/>
                  </a:lnTo>
                  <a:lnTo>
                    <a:pt x="708177" y="615378"/>
                  </a:lnTo>
                  <a:lnTo>
                    <a:pt x="680948" y="649897"/>
                  </a:lnTo>
                  <a:lnTo>
                    <a:pt x="649897" y="680948"/>
                  </a:lnTo>
                  <a:lnTo>
                    <a:pt x="615391" y="708177"/>
                  </a:lnTo>
                  <a:lnTo>
                    <a:pt x="577761" y="731253"/>
                  </a:lnTo>
                  <a:lnTo>
                    <a:pt x="537375" y="749808"/>
                  </a:lnTo>
                  <a:lnTo>
                    <a:pt x="494588" y="763485"/>
                  </a:lnTo>
                  <a:lnTo>
                    <a:pt x="449732" y="771956"/>
                  </a:lnTo>
                  <a:lnTo>
                    <a:pt x="403174" y="774865"/>
                  </a:lnTo>
                  <a:lnTo>
                    <a:pt x="356616" y="771956"/>
                  </a:lnTo>
                  <a:lnTo>
                    <a:pt x="311759" y="763485"/>
                  </a:lnTo>
                  <a:lnTo>
                    <a:pt x="268973" y="749808"/>
                  </a:lnTo>
                  <a:lnTo>
                    <a:pt x="228587" y="731253"/>
                  </a:lnTo>
                  <a:lnTo>
                    <a:pt x="190957" y="708177"/>
                  </a:lnTo>
                  <a:lnTo>
                    <a:pt x="156451" y="680948"/>
                  </a:lnTo>
                  <a:lnTo>
                    <a:pt x="125399" y="649897"/>
                  </a:lnTo>
                  <a:lnTo>
                    <a:pt x="98171" y="615378"/>
                  </a:lnTo>
                  <a:lnTo>
                    <a:pt x="75095" y="577761"/>
                  </a:lnTo>
                  <a:lnTo>
                    <a:pt x="56540" y="537375"/>
                  </a:lnTo>
                  <a:lnTo>
                    <a:pt x="42849" y="494588"/>
                  </a:lnTo>
                  <a:lnTo>
                    <a:pt x="34378" y="449732"/>
                  </a:lnTo>
                  <a:lnTo>
                    <a:pt x="31483" y="403186"/>
                  </a:lnTo>
                  <a:lnTo>
                    <a:pt x="34378" y="356616"/>
                  </a:lnTo>
                  <a:lnTo>
                    <a:pt x="34455" y="356222"/>
                  </a:lnTo>
                  <a:lnTo>
                    <a:pt x="42849" y="311772"/>
                  </a:lnTo>
                  <a:lnTo>
                    <a:pt x="56540" y="268973"/>
                  </a:lnTo>
                  <a:lnTo>
                    <a:pt x="75095" y="228587"/>
                  </a:lnTo>
                  <a:lnTo>
                    <a:pt x="98171" y="190969"/>
                  </a:lnTo>
                  <a:lnTo>
                    <a:pt x="125399" y="156451"/>
                  </a:lnTo>
                  <a:lnTo>
                    <a:pt x="156451" y="125399"/>
                  </a:lnTo>
                  <a:lnTo>
                    <a:pt x="190969" y="98171"/>
                  </a:lnTo>
                  <a:lnTo>
                    <a:pt x="228587" y="75095"/>
                  </a:lnTo>
                  <a:lnTo>
                    <a:pt x="268973" y="56540"/>
                  </a:lnTo>
                  <a:lnTo>
                    <a:pt x="311759" y="42849"/>
                  </a:lnTo>
                  <a:lnTo>
                    <a:pt x="356616" y="34378"/>
                  </a:lnTo>
                  <a:lnTo>
                    <a:pt x="403174" y="31483"/>
                  </a:lnTo>
                  <a:lnTo>
                    <a:pt x="449732" y="34378"/>
                  </a:lnTo>
                  <a:lnTo>
                    <a:pt x="494588" y="42849"/>
                  </a:lnTo>
                  <a:lnTo>
                    <a:pt x="537375" y="56540"/>
                  </a:lnTo>
                  <a:lnTo>
                    <a:pt x="577761" y="75095"/>
                  </a:lnTo>
                  <a:lnTo>
                    <a:pt x="615378" y="98171"/>
                  </a:lnTo>
                  <a:lnTo>
                    <a:pt x="649897" y="125399"/>
                  </a:lnTo>
                  <a:lnTo>
                    <a:pt x="680948" y="156451"/>
                  </a:lnTo>
                  <a:lnTo>
                    <a:pt x="708177" y="190969"/>
                  </a:lnTo>
                  <a:lnTo>
                    <a:pt x="731253" y="228587"/>
                  </a:lnTo>
                  <a:lnTo>
                    <a:pt x="749808" y="268973"/>
                  </a:lnTo>
                  <a:lnTo>
                    <a:pt x="763498" y="311772"/>
                  </a:lnTo>
                  <a:lnTo>
                    <a:pt x="771969" y="356616"/>
                  </a:lnTo>
                  <a:lnTo>
                    <a:pt x="774865" y="403186"/>
                  </a:lnTo>
                  <a:lnTo>
                    <a:pt x="774865" y="248615"/>
                  </a:lnTo>
                  <a:lnTo>
                    <a:pt x="743483" y="187198"/>
                  </a:lnTo>
                  <a:lnTo>
                    <a:pt x="717651" y="151168"/>
                  </a:lnTo>
                  <a:lnTo>
                    <a:pt x="688124" y="118224"/>
                  </a:lnTo>
                  <a:lnTo>
                    <a:pt x="655180" y="88684"/>
                  </a:lnTo>
                  <a:lnTo>
                    <a:pt x="619150" y="62865"/>
                  </a:lnTo>
                  <a:lnTo>
                    <a:pt x="580313" y="41046"/>
                  </a:lnTo>
                  <a:lnTo>
                    <a:pt x="539000" y="23545"/>
                  </a:lnTo>
                  <a:lnTo>
                    <a:pt x="495503" y="10668"/>
                  </a:lnTo>
                  <a:lnTo>
                    <a:pt x="450126" y="2717"/>
                  </a:lnTo>
                  <a:lnTo>
                    <a:pt x="403174" y="0"/>
                  </a:lnTo>
                  <a:lnTo>
                    <a:pt x="356222" y="2717"/>
                  </a:lnTo>
                  <a:lnTo>
                    <a:pt x="310845" y="10668"/>
                  </a:lnTo>
                  <a:lnTo>
                    <a:pt x="267335" y="23545"/>
                  </a:lnTo>
                  <a:lnTo>
                    <a:pt x="226021" y="41046"/>
                  </a:lnTo>
                  <a:lnTo>
                    <a:pt x="187198" y="62865"/>
                  </a:lnTo>
                  <a:lnTo>
                    <a:pt x="151155" y="88684"/>
                  </a:lnTo>
                  <a:lnTo>
                    <a:pt x="118224" y="118224"/>
                  </a:lnTo>
                  <a:lnTo>
                    <a:pt x="88684" y="151168"/>
                  </a:lnTo>
                  <a:lnTo>
                    <a:pt x="62852" y="187198"/>
                  </a:lnTo>
                  <a:lnTo>
                    <a:pt x="41046" y="226034"/>
                  </a:lnTo>
                  <a:lnTo>
                    <a:pt x="23545" y="267347"/>
                  </a:lnTo>
                  <a:lnTo>
                    <a:pt x="10668" y="310845"/>
                  </a:lnTo>
                  <a:lnTo>
                    <a:pt x="2717" y="356222"/>
                  </a:lnTo>
                  <a:lnTo>
                    <a:pt x="0" y="403186"/>
                  </a:lnTo>
                  <a:lnTo>
                    <a:pt x="2717" y="450138"/>
                  </a:lnTo>
                  <a:lnTo>
                    <a:pt x="10668" y="495515"/>
                  </a:lnTo>
                  <a:lnTo>
                    <a:pt x="23545" y="539013"/>
                  </a:lnTo>
                  <a:lnTo>
                    <a:pt x="41046" y="580326"/>
                  </a:lnTo>
                  <a:lnTo>
                    <a:pt x="62852" y="619163"/>
                  </a:lnTo>
                  <a:lnTo>
                    <a:pt x="88684" y="655193"/>
                  </a:lnTo>
                  <a:lnTo>
                    <a:pt x="118224" y="688136"/>
                  </a:lnTo>
                  <a:lnTo>
                    <a:pt x="151155" y="717664"/>
                  </a:lnTo>
                  <a:lnTo>
                    <a:pt x="187198" y="743496"/>
                  </a:lnTo>
                  <a:lnTo>
                    <a:pt x="226021" y="765314"/>
                  </a:lnTo>
                  <a:lnTo>
                    <a:pt x="267335" y="782815"/>
                  </a:lnTo>
                  <a:lnTo>
                    <a:pt x="310845" y="795680"/>
                  </a:lnTo>
                  <a:lnTo>
                    <a:pt x="356222" y="803630"/>
                  </a:lnTo>
                  <a:lnTo>
                    <a:pt x="403174" y="806348"/>
                  </a:lnTo>
                  <a:lnTo>
                    <a:pt x="450126" y="803630"/>
                  </a:lnTo>
                  <a:lnTo>
                    <a:pt x="495503" y="795680"/>
                  </a:lnTo>
                  <a:lnTo>
                    <a:pt x="539000" y="782815"/>
                  </a:lnTo>
                  <a:lnTo>
                    <a:pt x="580313" y="765314"/>
                  </a:lnTo>
                  <a:lnTo>
                    <a:pt x="619150" y="743496"/>
                  </a:lnTo>
                  <a:lnTo>
                    <a:pt x="655180" y="717664"/>
                  </a:lnTo>
                  <a:lnTo>
                    <a:pt x="688124" y="688136"/>
                  </a:lnTo>
                  <a:lnTo>
                    <a:pt x="717651" y="655193"/>
                  </a:lnTo>
                  <a:lnTo>
                    <a:pt x="743483" y="619163"/>
                  </a:lnTo>
                  <a:lnTo>
                    <a:pt x="765302" y="580326"/>
                  </a:lnTo>
                  <a:lnTo>
                    <a:pt x="782789" y="539013"/>
                  </a:lnTo>
                  <a:lnTo>
                    <a:pt x="795667" y="495515"/>
                  </a:lnTo>
                  <a:lnTo>
                    <a:pt x="803617" y="450138"/>
                  </a:lnTo>
                  <a:lnTo>
                    <a:pt x="803643" y="449732"/>
                  </a:lnTo>
                  <a:lnTo>
                    <a:pt x="806335" y="403186"/>
                  </a:lnTo>
                  <a:close/>
                </a:path>
              </a:pathLst>
            </a:custGeom>
            <a:solidFill>
              <a:srgbClr val="73BE94">
                <a:alpha val="63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1754708" y="6021602"/>
              <a:ext cx="289560" cy="160020"/>
            </a:xfrm>
            <a:custGeom>
              <a:avLst/>
              <a:gdLst/>
              <a:ahLst/>
              <a:cxnLst/>
              <a:rect l="l" t="t" r="r" b="b"/>
              <a:pathLst>
                <a:path w="289560" h="160020">
                  <a:moveTo>
                    <a:pt x="39357" y="156375"/>
                  </a:moveTo>
                  <a:lnTo>
                    <a:pt x="24193" y="123659"/>
                  </a:lnTo>
                  <a:lnTo>
                    <a:pt x="13639" y="87807"/>
                  </a:lnTo>
                  <a:lnTo>
                    <a:pt x="0" y="80708"/>
                  </a:lnTo>
                  <a:lnTo>
                    <a:pt x="2679" y="97917"/>
                  </a:lnTo>
                  <a:lnTo>
                    <a:pt x="9385" y="109486"/>
                  </a:lnTo>
                  <a:lnTo>
                    <a:pt x="16662" y="137274"/>
                  </a:lnTo>
                  <a:lnTo>
                    <a:pt x="21259" y="145059"/>
                  </a:lnTo>
                  <a:lnTo>
                    <a:pt x="21653" y="153162"/>
                  </a:lnTo>
                  <a:lnTo>
                    <a:pt x="29006" y="157099"/>
                  </a:lnTo>
                  <a:lnTo>
                    <a:pt x="39357" y="156375"/>
                  </a:lnTo>
                  <a:close/>
                </a:path>
                <a:path w="289560" h="160020">
                  <a:moveTo>
                    <a:pt x="194360" y="159245"/>
                  </a:moveTo>
                  <a:lnTo>
                    <a:pt x="194056" y="155943"/>
                  </a:lnTo>
                  <a:lnTo>
                    <a:pt x="185089" y="149517"/>
                  </a:lnTo>
                  <a:lnTo>
                    <a:pt x="185216" y="142163"/>
                  </a:lnTo>
                  <a:lnTo>
                    <a:pt x="188582" y="114147"/>
                  </a:lnTo>
                  <a:lnTo>
                    <a:pt x="175107" y="89535"/>
                  </a:lnTo>
                  <a:lnTo>
                    <a:pt x="159308" y="104051"/>
                  </a:lnTo>
                  <a:lnTo>
                    <a:pt x="165468" y="113055"/>
                  </a:lnTo>
                  <a:lnTo>
                    <a:pt x="167830" y="115824"/>
                  </a:lnTo>
                  <a:lnTo>
                    <a:pt x="172758" y="154825"/>
                  </a:lnTo>
                  <a:lnTo>
                    <a:pt x="175933" y="158584"/>
                  </a:lnTo>
                  <a:lnTo>
                    <a:pt x="185813" y="159410"/>
                  </a:lnTo>
                  <a:lnTo>
                    <a:pt x="194360" y="159245"/>
                  </a:lnTo>
                  <a:close/>
                </a:path>
                <a:path w="289560" h="160020">
                  <a:moveTo>
                    <a:pt x="289166" y="0"/>
                  </a:moveTo>
                  <a:lnTo>
                    <a:pt x="265887" y="5283"/>
                  </a:lnTo>
                  <a:lnTo>
                    <a:pt x="258787" y="13271"/>
                  </a:lnTo>
                  <a:lnTo>
                    <a:pt x="248767" y="19050"/>
                  </a:lnTo>
                  <a:lnTo>
                    <a:pt x="265734" y="37769"/>
                  </a:lnTo>
                  <a:lnTo>
                    <a:pt x="280035" y="11849"/>
                  </a:lnTo>
                  <a:lnTo>
                    <a:pt x="289001" y="5334"/>
                  </a:lnTo>
                  <a:lnTo>
                    <a:pt x="289166" y="0"/>
                  </a:lnTo>
                  <a:close/>
                </a:path>
              </a:pathLst>
            </a:custGeom>
            <a:solidFill>
              <a:srgbClr val="C36A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1740927" y="6005751"/>
              <a:ext cx="321945" cy="190500"/>
            </a:xfrm>
            <a:custGeom>
              <a:avLst/>
              <a:gdLst/>
              <a:ahLst/>
              <a:cxnLst/>
              <a:rect l="l" t="t" r="r" b="b"/>
              <a:pathLst>
                <a:path w="321944" h="190500">
                  <a:moveTo>
                    <a:pt x="241748" y="188009"/>
                  </a:moveTo>
                  <a:lnTo>
                    <a:pt x="226512" y="186144"/>
                  </a:lnTo>
                  <a:lnTo>
                    <a:pt x="218490" y="183518"/>
                  </a:lnTo>
                  <a:lnTo>
                    <a:pt x="219703" y="178919"/>
                  </a:lnTo>
                  <a:lnTo>
                    <a:pt x="215132" y="170637"/>
                  </a:lnTo>
                  <a:lnTo>
                    <a:pt x="212785" y="163300"/>
                  </a:lnTo>
                  <a:lnTo>
                    <a:pt x="204962" y="143410"/>
                  </a:lnTo>
                  <a:lnTo>
                    <a:pt x="199549" y="138315"/>
                  </a:lnTo>
                  <a:lnTo>
                    <a:pt x="191797" y="126273"/>
                  </a:lnTo>
                  <a:lnTo>
                    <a:pt x="186926" y="116203"/>
                  </a:lnTo>
                  <a:lnTo>
                    <a:pt x="166207" y="126298"/>
                  </a:lnTo>
                  <a:lnTo>
                    <a:pt x="147762" y="134452"/>
                  </a:lnTo>
                  <a:lnTo>
                    <a:pt x="126670" y="134858"/>
                  </a:lnTo>
                  <a:lnTo>
                    <a:pt x="116501" y="131155"/>
                  </a:lnTo>
                  <a:lnTo>
                    <a:pt x="93789" y="124730"/>
                  </a:lnTo>
                  <a:lnTo>
                    <a:pt x="80177" y="118883"/>
                  </a:lnTo>
                  <a:lnTo>
                    <a:pt x="73924" y="128076"/>
                  </a:lnTo>
                  <a:lnTo>
                    <a:pt x="71872" y="133314"/>
                  </a:lnTo>
                  <a:lnTo>
                    <a:pt x="73418" y="145995"/>
                  </a:lnTo>
                  <a:lnTo>
                    <a:pt x="70379" y="149615"/>
                  </a:lnTo>
                  <a:lnTo>
                    <a:pt x="63022" y="159478"/>
                  </a:lnTo>
                  <a:lnTo>
                    <a:pt x="63956" y="166583"/>
                  </a:lnTo>
                  <a:lnTo>
                    <a:pt x="64946" y="177975"/>
                  </a:lnTo>
                  <a:lnTo>
                    <a:pt x="73091" y="186968"/>
                  </a:lnTo>
                  <a:lnTo>
                    <a:pt x="73125" y="188735"/>
                  </a:lnTo>
                  <a:lnTo>
                    <a:pt x="52903" y="190138"/>
                  </a:lnTo>
                  <a:lnTo>
                    <a:pt x="53335" y="186335"/>
                  </a:lnTo>
                  <a:lnTo>
                    <a:pt x="50149" y="182341"/>
                  </a:lnTo>
                  <a:lnTo>
                    <a:pt x="50892" y="174035"/>
                  </a:lnTo>
                  <a:lnTo>
                    <a:pt x="47584" y="163701"/>
                  </a:lnTo>
                  <a:lnTo>
                    <a:pt x="35173" y="138804"/>
                  </a:lnTo>
                  <a:lnTo>
                    <a:pt x="30368" y="121116"/>
                  </a:lnTo>
                  <a:lnTo>
                    <a:pt x="22865" y="109590"/>
                  </a:lnTo>
                  <a:lnTo>
                    <a:pt x="9532" y="96148"/>
                  </a:lnTo>
                  <a:lnTo>
                    <a:pt x="5718" y="73372"/>
                  </a:lnTo>
                  <a:lnTo>
                    <a:pt x="0" y="52401"/>
                  </a:lnTo>
                  <a:lnTo>
                    <a:pt x="10785" y="32906"/>
                  </a:lnTo>
                  <a:lnTo>
                    <a:pt x="34107" y="17225"/>
                  </a:lnTo>
                  <a:lnTo>
                    <a:pt x="78139" y="624"/>
                  </a:lnTo>
                  <a:lnTo>
                    <a:pt x="119306" y="845"/>
                  </a:lnTo>
                  <a:lnTo>
                    <a:pt x="137572" y="0"/>
                  </a:lnTo>
                  <a:lnTo>
                    <a:pt x="162585" y="5860"/>
                  </a:lnTo>
                  <a:lnTo>
                    <a:pt x="216563" y="4821"/>
                  </a:lnTo>
                  <a:lnTo>
                    <a:pt x="246107" y="15585"/>
                  </a:lnTo>
                  <a:lnTo>
                    <a:pt x="258779" y="27792"/>
                  </a:lnTo>
                  <a:lnTo>
                    <a:pt x="270658" y="37467"/>
                  </a:lnTo>
                  <a:lnTo>
                    <a:pt x="287776" y="50134"/>
                  </a:lnTo>
                  <a:lnTo>
                    <a:pt x="291335" y="59709"/>
                  </a:lnTo>
                  <a:lnTo>
                    <a:pt x="293342" y="70068"/>
                  </a:lnTo>
                  <a:lnTo>
                    <a:pt x="304448" y="81032"/>
                  </a:lnTo>
                  <a:lnTo>
                    <a:pt x="313414" y="88475"/>
                  </a:lnTo>
                  <a:lnTo>
                    <a:pt x="318478" y="94772"/>
                  </a:lnTo>
                  <a:lnTo>
                    <a:pt x="321340" y="95731"/>
                  </a:lnTo>
                  <a:lnTo>
                    <a:pt x="320629" y="98812"/>
                  </a:lnTo>
                  <a:lnTo>
                    <a:pt x="308290" y="119091"/>
                  </a:lnTo>
                  <a:lnTo>
                    <a:pt x="306184" y="117364"/>
                  </a:lnTo>
                  <a:lnTo>
                    <a:pt x="305380" y="115612"/>
                  </a:lnTo>
                  <a:lnTo>
                    <a:pt x="292122" y="117115"/>
                  </a:lnTo>
                  <a:lnTo>
                    <a:pt x="283867" y="120341"/>
                  </a:lnTo>
                  <a:lnTo>
                    <a:pt x="270449" y="123199"/>
                  </a:lnTo>
                  <a:lnTo>
                    <a:pt x="251742" y="117736"/>
                  </a:lnTo>
                  <a:lnTo>
                    <a:pt x="234704" y="111982"/>
                  </a:lnTo>
                  <a:lnTo>
                    <a:pt x="230461" y="115235"/>
                  </a:lnTo>
                  <a:lnTo>
                    <a:pt x="227751" y="122150"/>
                  </a:lnTo>
                  <a:lnTo>
                    <a:pt x="228788" y="127692"/>
                  </a:lnTo>
                  <a:lnTo>
                    <a:pt x="226283" y="145260"/>
                  </a:lnTo>
                  <a:lnTo>
                    <a:pt x="229281" y="162957"/>
                  </a:lnTo>
                  <a:lnTo>
                    <a:pt x="230257" y="164203"/>
                  </a:lnTo>
                  <a:lnTo>
                    <a:pt x="231063" y="165548"/>
                  </a:lnTo>
                  <a:lnTo>
                    <a:pt x="231697" y="166991"/>
                  </a:lnTo>
                  <a:lnTo>
                    <a:pt x="231712" y="167745"/>
                  </a:lnTo>
                  <a:lnTo>
                    <a:pt x="234525" y="175827"/>
                  </a:lnTo>
                  <a:lnTo>
                    <a:pt x="243530" y="185297"/>
                  </a:lnTo>
                  <a:lnTo>
                    <a:pt x="241748" y="188009"/>
                  </a:lnTo>
                  <a:close/>
                </a:path>
              </a:pathLst>
            </a:custGeom>
            <a:solidFill>
              <a:srgbClr val="DD857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6" name="object 3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710384" y="6005751"/>
              <a:ext cx="351883" cy="190266"/>
            </a:xfrm>
            <a:prstGeom prst="rect">
              <a:avLst/>
            </a:prstGeom>
          </p:spPr>
        </p:pic>
        <p:sp>
          <p:nvSpPr>
            <p:cNvPr id="37" name="object 37"/>
            <p:cNvSpPr/>
            <p:nvPr/>
          </p:nvSpPr>
          <p:spPr>
            <a:xfrm>
              <a:off x="782599" y="5065178"/>
              <a:ext cx="1057275" cy="485775"/>
            </a:xfrm>
            <a:custGeom>
              <a:avLst/>
              <a:gdLst/>
              <a:ahLst/>
              <a:cxnLst/>
              <a:rect l="l" t="t" r="r" b="b"/>
              <a:pathLst>
                <a:path w="1057275" h="485775">
                  <a:moveTo>
                    <a:pt x="1057275" y="313524"/>
                  </a:moveTo>
                  <a:lnTo>
                    <a:pt x="1047521" y="313524"/>
                  </a:lnTo>
                  <a:lnTo>
                    <a:pt x="1047521" y="477939"/>
                  </a:lnTo>
                  <a:lnTo>
                    <a:pt x="9740" y="477939"/>
                  </a:lnTo>
                  <a:lnTo>
                    <a:pt x="9740" y="313524"/>
                  </a:lnTo>
                  <a:lnTo>
                    <a:pt x="0" y="313524"/>
                  </a:lnTo>
                  <a:lnTo>
                    <a:pt x="0" y="477939"/>
                  </a:lnTo>
                  <a:lnTo>
                    <a:pt x="0" y="485584"/>
                  </a:lnTo>
                  <a:lnTo>
                    <a:pt x="1057275" y="485584"/>
                  </a:lnTo>
                  <a:lnTo>
                    <a:pt x="1057275" y="477939"/>
                  </a:lnTo>
                  <a:lnTo>
                    <a:pt x="1057275" y="313524"/>
                  </a:lnTo>
                  <a:close/>
                </a:path>
                <a:path w="1057275" h="485775">
                  <a:moveTo>
                    <a:pt x="1057275" y="0"/>
                  </a:moveTo>
                  <a:lnTo>
                    <a:pt x="0" y="0"/>
                  </a:lnTo>
                  <a:lnTo>
                    <a:pt x="0" y="7645"/>
                  </a:lnTo>
                  <a:lnTo>
                    <a:pt x="0" y="172059"/>
                  </a:lnTo>
                  <a:lnTo>
                    <a:pt x="9740" y="172059"/>
                  </a:lnTo>
                  <a:lnTo>
                    <a:pt x="9740" y="7645"/>
                  </a:lnTo>
                  <a:lnTo>
                    <a:pt x="1047521" y="7645"/>
                  </a:lnTo>
                  <a:lnTo>
                    <a:pt x="1047521" y="172059"/>
                  </a:lnTo>
                  <a:lnTo>
                    <a:pt x="1057275" y="172059"/>
                  </a:lnTo>
                  <a:lnTo>
                    <a:pt x="1057275" y="7645"/>
                  </a:lnTo>
                  <a:lnTo>
                    <a:pt x="1057275" y="0"/>
                  </a:lnTo>
                  <a:close/>
                </a:path>
              </a:pathLst>
            </a:custGeom>
            <a:solidFill>
              <a:srgbClr val="2A292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8" name="object 38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64516" y="2286378"/>
              <a:ext cx="2886606" cy="877570"/>
            </a:xfrm>
            <a:prstGeom prst="rect">
              <a:avLst/>
            </a:prstGeom>
          </p:spPr>
        </p:pic>
      </p:grpSp>
      <p:pic>
        <p:nvPicPr>
          <p:cNvPr id="43" name="object 43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275724" y="307051"/>
            <a:ext cx="1180648" cy="604588"/>
          </a:xfrm>
          <a:prstGeom prst="rect">
            <a:avLst/>
          </a:prstGeom>
        </p:spPr>
      </p:pic>
      <p:sp>
        <p:nvSpPr>
          <p:cNvPr id="44" name="object 44"/>
          <p:cNvSpPr/>
          <p:nvPr/>
        </p:nvSpPr>
        <p:spPr>
          <a:xfrm>
            <a:off x="756126" y="3588737"/>
            <a:ext cx="2543175" cy="532130"/>
          </a:xfrm>
          <a:custGeom>
            <a:avLst/>
            <a:gdLst/>
            <a:ahLst/>
            <a:cxnLst/>
            <a:rect l="l" t="t" r="r" b="b"/>
            <a:pathLst>
              <a:path w="2543175" h="532129">
                <a:moveTo>
                  <a:pt x="2306442" y="531754"/>
                </a:moveTo>
                <a:lnTo>
                  <a:pt x="236732" y="531754"/>
                </a:lnTo>
                <a:lnTo>
                  <a:pt x="228736" y="531363"/>
                </a:lnTo>
                <a:lnTo>
                  <a:pt x="189138" y="525521"/>
                </a:lnTo>
                <a:lnTo>
                  <a:pt x="143681" y="510173"/>
                </a:lnTo>
                <a:lnTo>
                  <a:pt x="102108" y="486300"/>
                </a:lnTo>
                <a:lnTo>
                  <a:pt x="66017" y="454819"/>
                </a:lnTo>
                <a:lnTo>
                  <a:pt x="36794" y="416939"/>
                </a:lnTo>
                <a:lnTo>
                  <a:pt x="15562" y="374117"/>
                </a:lnTo>
                <a:lnTo>
                  <a:pt x="3138" y="327999"/>
                </a:lnTo>
                <a:lnTo>
                  <a:pt x="0" y="296300"/>
                </a:lnTo>
                <a:lnTo>
                  <a:pt x="0" y="235453"/>
                </a:lnTo>
                <a:lnTo>
                  <a:pt x="6266" y="188116"/>
                </a:lnTo>
                <a:lnTo>
                  <a:pt x="21697" y="142905"/>
                </a:lnTo>
                <a:lnTo>
                  <a:pt x="45700" y="101556"/>
                </a:lnTo>
                <a:lnTo>
                  <a:pt x="77353" y="65660"/>
                </a:lnTo>
                <a:lnTo>
                  <a:pt x="115438" y="36595"/>
                </a:lnTo>
                <a:lnTo>
                  <a:pt x="158493" y="15478"/>
                </a:lnTo>
                <a:lnTo>
                  <a:pt x="204862" y="3121"/>
                </a:lnTo>
                <a:lnTo>
                  <a:pt x="236732" y="0"/>
                </a:lnTo>
                <a:lnTo>
                  <a:pt x="244748" y="0"/>
                </a:lnTo>
                <a:lnTo>
                  <a:pt x="2306442" y="0"/>
                </a:lnTo>
                <a:lnTo>
                  <a:pt x="2354036" y="6232"/>
                </a:lnTo>
                <a:lnTo>
                  <a:pt x="2399492" y="21580"/>
                </a:lnTo>
                <a:lnTo>
                  <a:pt x="2441065" y="45453"/>
                </a:lnTo>
                <a:lnTo>
                  <a:pt x="2477157" y="76935"/>
                </a:lnTo>
                <a:lnTo>
                  <a:pt x="2506380" y="114814"/>
                </a:lnTo>
                <a:lnTo>
                  <a:pt x="2527612" y="157636"/>
                </a:lnTo>
                <a:lnTo>
                  <a:pt x="2540036" y="203755"/>
                </a:lnTo>
                <a:lnTo>
                  <a:pt x="2543175" y="235453"/>
                </a:lnTo>
                <a:lnTo>
                  <a:pt x="2543175" y="296300"/>
                </a:lnTo>
                <a:lnTo>
                  <a:pt x="2536908" y="343637"/>
                </a:lnTo>
                <a:lnTo>
                  <a:pt x="2521476" y="388848"/>
                </a:lnTo>
                <a:lnTo>
                  <a:pt x="2497474" y="430197"/>
                </a:lnTo>
                <a:lnTo>
                  <a:pt x="2465821" y="466093"/>
                </a:lnTo>
                <a:lnTo>
                  <a:pt x="2427736" y="495158"/>
                </a:lnTo>
                <a:lnTo>
                  <a:pt x="2384681" y="516275"/>
                </a:lnTo>
                <a:lnTo>
                  <a:pt x="2338312" y="528632"/>
                </a:lnTo>
                <a:lnTo>
                  <a:pt x="2314438" y="531363"/>
                </a:lnTo>
                <a:lnTo>
                  <a:pt x="2306442" y="531754"/>
                </a:lnTo>
                <a:close/>
              </a:path>
            </a:pathLst>
          </a:custGeom>
          <a:solidFill>
            <a:srgbClr val="62908B">
              <a:alpha val="34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5" name="object 45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685629" y="6987720"/>
            <a:ext cx="2683177" cy="1695449"/>
          </a:xfrm>
          <a:prstGeom prst="rect">
            <a:avLst/>
          </a:prstGeom>
        </p:spPr>
      </p:pic>
      <p:pic>
        <p:nvPicPr>
          <p:cNvPr id="46" name="object 46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4070648" y="3401531"/>
            <a:ext cx="2392924" cy="1823961"/>
          </a:xfrm>
          <a:prstGeom prst="rect">
            <a:avLst/>
          </a:prstGeom>
        </p:spPr>
      </p:pic>
      <p:sp>
        <p:nvSpPr>
          <p:cNvPr id="47" name="object 47"/>
          <p:cNvSpPr txBox="1"/>
          <p:nvPr/>
        </p:nvSpPr>
        <p:spPr>
          <a:xfrm>
            <a:off x="564202" y="8982736"/>
            <a:ext cx="6450330" cy="75755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algn="ctr">
              <a:lnSpc>
                <a:spcPts val="775"/>
              </a:lnSpc>
              <a:spcBef>
                <a:spcPts val="135"/>
              </a:spcBef>
            </a:pPr>
            <a:r>
              <a:rPr sz="650" b="1" spc="10" dirty="0">
                <a:latin typeface="Calibri"/>
                <a:cs typeface="Calibri"/>
              </a:rPr>
              <a:t>PRINCIPAIS</a:t>
            </a:r>
            <a:r>
              <a:rPr sz="650" b="1" spc="50" dirty="0">
                <a:latin typeface="Calibri"/>
                <a:cs typeface="Calibri"/>
              </a:rPr>
              <a:t> </a:t>
            </a:r>
            <a:r>
              <a:rPr sz="650" b="1" spc="10" dirty="0">
                <a:latin typeface="Calibri"/>
                <a:cs typeface="Calibri"/>
              </a:rPr>
              <a:t>REFERÊNCIAS</a:t>
            </a:r>
            <a:r>
              <a:rPr sz="650" b="1" spc="50" dirty="0">
                <a:latin typeface="Calibri"/>
                <a:cs typeface="Calibri"/>
              </a:rPr>
              <a:t> </a:t>
            </a:r>
            <a:r>
              <a:rPr sz="650" b="1" spc="-10" dirty="0">
                <a:latin typeface="Calibri"/>
                <a:cs typeface="Calibri"/>
              </a:rPr>
              <a:t>BIBLIOGRÁFICAS</a:t>
            </a:r>
            <a:endParaRPr sz="650" dirty="0">
              <a:latin typeface="Calibri"/>
              <a:cs typeface="Calibri"/>
            </a:endParaRPr>
          </a:p>
          <a:p>
            <a:pPr marL="12700" marR="5080" algn="ctr">
              <a:lnSpc>
                <a:spcPts val="710"/>
              </a:lnSpc>
              <a:spcBef>
                <a:spcPts val="25"/>
              </a:spcBef>
            </a:pPr>
            <a:r>
              <a:rPr sz="600" b="1" dirty="0">
                <a:latin typeface="Calibri"/>
                <a:cs typeface="Calibri"/>
              </a:rPr>
              <a:t>(CANTARELLI,</a:t>
            </a:r>
            <a:r>
              <a:rPr sz="600" b="1" spc="-5" dirty="0">
                <a:latin typeface="Calibri"/>
                <a:cs typeface="Calibri"/>
              </a:rPr>
              <a:t> </a:t>
            </a:r>
            <a:r>
              <a:rPr sz="600" b="1" dirty="0">
                <a:latin typeface="Calibri"/>
                <a:cs typeface="Calibri"/>
              </a:rPr>
              <a:t>VINÍCIUS DE SOUZA</a:t>
            </a:r>
            <a:r>
              <a:rPr sz="600" b="1" spc="-5" dirty="0">
                <a:latin typeface="Calibri"/>
                <a:cs typeface="Calibri"/>
              </a:rPr>
              <a:t> </a:t>
            </a:r>
            <a:r>
              <a:rPr sz="600" b="1" dirty="0">
                <a:latin typeface="Calibri"/>
                <a:cs typeface="Calibri"/>
              </a:rPr>
              <a:t>ET AL. </a:t>
            </a:r>
            <a:r>
              <a:rPr sz="600" b="1" spc="-10" dirty="0">
                <a:latin typeface="Calibri"/>
                <a:cs typeface="Calibri"/>
              </a:rPr>
              <a:t>Características</a:t>
            </a:r>
            <a:r>
              <a:rPr sz="600" b="1" dirty="0">
                <a:latin typeface="Calibri"/>
                <a:cs typeface="Calibri"/>
              </a:rPr>
              <a:t> da</a:t>
            </a:r>
            <a:r>
              <a:rPr sz="600" b="1" spc="-5" dirty="0">
                <a:latin typeface="Calibri"/>
                <a:cs typeface="Calibri"/>
              </a:rPr>
              <a:t> </a:t>
            </a:r>
            <a:r>
              <a:rPr sz="600" b="1" dirty="0">
                <a:latin typeface="Calibri"/>
                <a:cs typeface="Calibri"/>
              </a:rPr>
              <a:t>carcaça e </a:t>
            </a:r>
            <a:r>
              <a:rPr sz="600" b="1" spc="-10" dirty="0">
                <a:latin typeface="Calibri"/>
                <a:cs typeface="Calibri"/>
              </a:rPr>
              <a:t>viabilidade</a:t>
            </a:r>
            <a:r>
              <a:rPr sz="600" b="1" dirty="0">
                <a:latin typeface="Calibri"/>
                <a:cs typeface="Calibri"/>
              </a:rPr>
              <a:t> econômica</a:t>
            </a:r>
            <a:r>
              <a:rPr sz="600" b="1" spc="-5" dirty="0">
                <a:latin typeface="Calibri"/>
                <a:cs typeface="Calibri"/>
              </a:rPr>
              <a:t> </a:t>
            </a:r>
            <a:r>
              <a:rPr sz="600" b="1" dirty="0">
                <a:latin typeface="Calibri"/>
                <a:cs typeface="Calibri"/>
              </a:rPr>
              <a:t>do uso de</a:t>
            </a:r>
            <a:r>
              <a:rPr sz="600" b="1" spc="-5" dirty="0">
                <a:latin typeface="Calibri"/>
                <a:cs typeface="Calibri"/>
              </a:rPr>
              <a:t> </a:t>
            </a:r>
            <a:r>
              <a:rPr sz="600" b="1" dirty="0">
                <a:latin typeface="Calibri"/>
                <a:cs typeface="Calibri"/>
              </a:rPr>
              <a:t>cloridrato de </a:t>
            </a:r>
            <a:r>
              <a:rPr sz="600" b="1" spc="-10" dirty="0">
                <a:latin typeface="Calibri"/>
                <a:cs typeface="Calibri"/>
              </a:rPr>
              <a:t>ractopamina</a:t>
            </a:r>
            <a:r>
              <a:rPr sz="600" b="1" dirty="0">
                <a:latin typeface="Calibri"/>
                <a:cs typeface="Calibri"/>
              </a:rPr>
              <a:t> para</a:t>
            </a:r>
            <a:r>
              <a:rPr sz="600" b="1" spc="-5" dirty="0">
                <a:latin typeface="Calibri"/>
                <a:cs typeface="Calibri"/>
              </a:rPr>
              <a:t> </a:t>
            </a:r>
            <a:r>
              <a:rPr sz="600" b="1" dirty="0">
                <a:latin typeface="Calibri"/>
                <a:cs typeface="Calibri"/>
              </a:rPr>
              <a:t>suínos em terminação com</a:t>
            </a:r>
            <a:r>
              <a:rPr sz="600" b="1" spc="-5" dirty="0">
                <a:latin typeface="Calibri"/>
                <a:cs typeface="Calibri"/>
              </a:rPr>
              <a:t> </a:t>
            </a:r>
            <a:r>
              <a:rPr sz="600" b="1" spc="-10" dirty="0">
                <a:latin typeface="Calibri"/>
                <a:cs typeface="Calibri"/>
              </a:rPr>
              <a:t>alimentação</a:t>
            </a:r>
            <a:r>
              <a:rPr sz="600" b="1" dirty="0">
                <a:latin typeface="Calibri"/>
                <a:cs typeface="Calibri"/>
              </a:rPr>
              <a:t> à vontade ou</a:t>
            </a:r>
            <a:r>
              <a:rPr sz="600" b="1" spc="-5" dirty="0">
                <a:latin typeface="Calibri"/>
                <a:cs typeface="Calibri"/>
              </a:rPr>
              <a:t> </a:t>
            </a:r>
            <a:r>
              <a:rPr sz="600" b="1" dirty="0">
                <a:latin typeface="Calibri"/>
                <a:cs typeface="Calibri"/>
              </a:rPr>
              <a:t>restrita. </a:t>
            </a:r>
            <a:r>
              <a:rPr sz="600" b="1" spc="-10" dirty="0">
                <a:latin typeface="Calibri"/>
                <a:cs typeface="Calibri"/>
              </a:rPr>
              <a:t>Ciência</a:t>
            </a:r>
            <a:r>
              <a:rPr sz="600" b="1" spc="500" dirty="0">
                <a:latin typeface="Calibri"/>
                <a:cs typeface="Calibri"/>
              </a:rPr>
              <a:t> </a:t>
            </a:r>
            <a:r>
              <a:rPr sz="600" b="1" dirty="0">
                <a:latin typeface="Calibri"/>
                <a:cs typeface="Calibri"/>
              </a:rPr>
              <a:t>Rural,</a:t>
            </a:r>
            <a:r>
              <a:rPr sz="600" b="1" spc="-5" dirty="0">
                <a:latin typeface="Calibri"/>
                <a:cs typeface="Calibri"/>
              </a:rPr>
              <a:t> </a:t>
            </a:r>
            <a:r>
              <a:rPr sz="600" b="1" dirty="0">
                <a:latin typeface="Calibri"/>
                <a:cs typeface="Calibri"/>
              </a:rPr>
              <a:t>v.</a:t>
            </a:r>
            <a:r>
              <a:rPr sz="600" b="1" spc="-5" dirty="0">
                <a:latin typeface="Calibri"/>
                <a:cs typeface="Calibri"/>
              </a:rPr>
              <a:t> </a:t>
            </a:r>
            <a:r>
              <a:rPr sz="600" b="1" dirty="0">
                <a:latin typeface="Calibri"/>
                <a:cs typeface="Calibri"/>
              </a:rPr>
              <a:t>39,</a:t>
            </a:r>
            <a:r>
              <a:rPr sz="600" b="1" spc="-5" dirty="0">
                <a:latin typeface="Calibri"/>
                <a:cs typeface="Calibri"/>
              </a:rPr>
              <a:t> </a:t>
            </a:r>
            <a:r>
              <a:rPr sz="600" b="1" dirty="0">
                <a:latin typeface="Calibri"/>
                <a:cs typeface="Calibri"/>
              </a:rPr>
              <a:t>p.</a:t>
            </a:r>
            <a:r>
              <a:rPr sz="600" b="1" spc="-5" dirty="0">
                <a:latin typeface="Calibri"/>
                <a:cs typeface="Calibri"/>
              </a:rPr>
              <a:t> </a:t>
            </a:r>
            <a:r>
              <a:rPr sz="600" b="1" dirty="0">
                <a:latin typeface="Calibri"/>
                <a:cs typeface="Calibri"/>
              </a:rPr>
              <a:t>844-851,</a:t>
            </a:r>
            <a:r>
              <a:rPr sz="600" b="1" spc="-5" dirty="0">
                <a:latin typeface="Calibri"/>
                <a:cs typeface="Calibri"/>
              </a:rPr>
              <a:t> </a:t>
            </a:r>
            <a:r>
              <a:rPr sz="600" b="1" spc="-10" dirty="0">
                <a:latin typeface="Calibri"/>
                <a:cs typeface="Calibri"/>
              </a:rPr>
              <a:t>2009.)</a:t>
            </a:r>
            <a:endParaRPr sz="600" dirty="0">
              <a:latin typeface="Calibri"/>
              <a:cs typeface="Calibri"/>
            </a:endParaRPr>
          </a:p>
          <a:p>
            <a:pPr algn="ctr">
              <a:lnSpc>
                <a:spcPts val="675"/>
              </a:lnSpc>
            </a:pPr>
            <a:r>
              <a:rPr sz="600" b="1" dirty="0">
                <a:latin typeface="Calibri"/>
                <a:cs typeface="Calibri"/>
              </a:rPr>
              <a:t>(GONÇALVES,</a:t>
            </a:r>
            <a:r>
              <a:rPr sz="600" b="1" spc="-15" dirty="0">
                <a:latin typeface="Calibri"/>
                <a:cs typeface="Calibri"/>
              </a:rPr>
              <a:t> </a:t>
            </a:r>
            <a:r>
              <a:rPr sz="600" b="1" dirty="0">
                <a:latin typeface="Calibri"/>
                <a:cs typeface="Calibri"/>
              </a:rPr>
              <a:t>RAFAEL</a:t>
            </a:r>
            <a:r>
              <a:rPr sz="600" b="1" spc="-5" dirty="0">
                <a:latin typeface="Calibri"/>
                <a:cs typeface="Calibri"/>
              </a:rPr>
              <a:t> </a:t>
            </a:r>
            <a:r>
              <a:rPr sz="600" b="1" dirty="0">
                <a:latin typeface="Calibri"/>
                <a:cs typeface="Calibri"/>
              </a:rPr>
              <a:t>GARCIA;</a:t>
            </a:r>
            <a:r>
              <a:rPr sz="600" b="1" spc="-5" dirty="0">
                <a:latin typeface="Calibri"/>
                <a:cs typeface="Calibri"/>
              </a:rPr>
              <a:t> </a:t>
            </a:r>
            <a:r>
              <a:rPr sz="600" b="1" dirty="0">
                <a:latin typeface="Calibri"/>
                <a:cs typeface="Calibri"/>
              </a:rPr>
              <a:t>PALMEIRA,</a:t>
            </a:r>
            <a:r>
              <a:rPr sz="600" b="1" spc="-5" dirty="0">
                <a:latin typeface="Calibri"/>
                <a:cs typeface="Calibri"/>
              </a:rPr>
              <a:t> </a:t>
            </a:r>
            <a:r>
              <a:rPr sz="600" b="1" dirty="0">
                <a:latin typeface="Calibri"/>
                <a:cs typeface="Calibri"/>
              </a:rPr>
              <a:t>EDUARDO</a:t>
            </a:r>
            <a:r>
              <a:rPr sz="600" b="1" spc="-5" dirty="0">
                <a:latin typeface="Calibri"/>
                <a:cs typeface="Calibri"/>
              </a:rPr>
              <a:t> </a:t>
            </a:r>
            <a:r>
              <a:rPr sz="600" b="1" dirty="0">
                <a:latin typeface="Calibri"/>
                <a:cs typeface="Calibri"/>
              </a:rPr>
              <a:t>MAUCH.</a:t>
            </a:r>
            <a:r>
              <a:rPr sz="600" b="1" spc="-5" dirty="0">
                <a:latin typeface="Calibri"/>
                <a:cs typeface="Calibri"/>
              </a:rPr>
              <a:t> </a:t>
            </a:r>
            <a:r>
              <a:rPr sz="600" b="1" spc="-10" dirty="0">
                <a:latin typeface="Calibri"/>
                <a:cs typeface="Calibri"/>
              </a:rPr>
              <a:t>Suinocultura</a:t>
            </a:r>
            <a:r>
              <a:rPr sz="600" b="1" spc="-5" dirty="0">
                <a:latin typeface="Calibri"/>
                <a:cs typeface="Calibri"/>
              </a:rPr>
              <a:t> </a:t>
            </a:r>
            <a:r>
              <a:rPr sz="600" b="1" dirty="0">
                <a:latin typeface="Calibri"/>
                <a:cs typeface="Calibri"/>
              </a:rPr>
              <a:t>brasileira.</a:t>
            </a:r>
            <a:r>
              <a:rPr sz="600" b="1" spc="-5" dirty="0">
                <a:latin typeface="Calibri"/>
                <a:cs typeface="Calibri"/>
              </a:rPr>
              <a:t> </a:t>
            </a:r>
            <a:r>
              <a:rPr sz="600" b="1" dirty="0">
                <a:latin typeface="Calibri"/>
                <a:cs typeface="Calibri"/>
              </a:rPr>
              <a:t>Revista</a:t>
            </a:r>
            <a:r>
              <a:rPr sz="600" b="1" spc="-5" dirty="0">
                <a:latin typeface="Calibri"/>
                <a:cs typeface="Calibri"/>
              </a:rPr>
              <a:t> </a:t>
            </a:r>
            <a:r>
              <a:rPr sz="600" b="1" dirty="0">
                <a:latin typeface="Calibri"/>
                <a:cs typeface="Calibri"/>
              </a:rPr>
              <a:t>Acadêmica</a:t>
            </a:r>
            <a:r>
              <a:rPr sz="600" b="1" spc="-5" dirty="0">
                <a:latin typeface="Calibri"/>
                <a:cs typeface="Calibri"/>
              </a:rPr>
              <a:t> </a:t>
            </a:r>
            <a:r>
              <a:rPr sz="600" b="1" dirty="0">
                <a:latin typeface="Calibri"/>
                <a:cs typeface="Calibri"/>
              </a:rPr>
              <a:t>de</a:t>
            </a:r>
            <a:r>
              <a:rPr sz="600" b="1" spc="-5" dirty="0">
                <a:latin typeface="Calibri"/>
                <a:cs typeface="Calibri"/>
              </a:rPr>
              <a:t> </a:t>
            </a:r>
            <a:r>
              <a:rPr sz="600" b="1" dirty="0">
                <a:latin typeface="Calibri"/>
                <a:cs typeface="Calibri"/>
              </a:rPr>
              <a:t>Economia,</a:t>
            </a:r>
            <a:r>
              <a:rPr sz="600" b="1" spc="-5" dirty="0">
                <a:latin typeface="Calibri"/>
                <a:cs typeface="Calibri"/>
              </a:rPr>
              <a:t> </a:t>
            </a:r>
            <a:r>
              <a:rPr sz="600" b="1" dirty="0">
                <a:latin typeface="Calibri"/>
                <a:cs typeface="Calibri"/>
              </a:rPr>
              <a:t>v.</a:t>
            </a:r>
            <a:r>
              <a:rPr sz="600" b="1" spc="-5" dirty="0">
                <a:latin typeface="Calibri"/>
                <a:cs typeface="Calibri"/>
              </a:rPr>
              <a:t> </a:t>
            </a:r>
            <a:r>
              <a:rPr sz="600" b="1" dirty="0">
                <a:latin typeface="Calibri"/>
                <a:cs typeface="Calibri"/>
              </a:rPr>
              <a:t>71,</a:t>
            </a:r>
            <a:r>
              <a:rPr sz="600" b="1" spc="-5" dirty="0">
                <a:latin typeface="Calibri"/>
                <a:cs typeface="Calibri"/>
              </a:rPr>
              <a:t> </a:t>
            </a:r>
            <a:r>
              <a:rPr sz="600" b="1" spc="-10" dirty="0">
                <a:latin typeface="Calibri"/>
                <a:cs typeface="Calibri"/>
              </a:rPr>
              <a:t>2006.)</a:t>
            </a:r>
            <a:endParaRPr sz="600" dirty="0">
              <a:latin typeface="Calibri"/>
              <a:cs typeface="Calibri"/>
            </a:endParaRPr>
          </a:p>
          <a:p>
            <a:pPr algn="ctr">
              <a:lnSpc>
                <a:spcPts val="705"/>
              </a:lnSpc>
            </a:pPr>
            <a:r>
              <a:rPr sz="600" b="1" dirty="0">
                <a:latin typeface="Calibri"/>
                <a:cs typeface="Calibri"/>
              </a:rPr>
              <a:t>OLIVEIRA, P.A.V. DE; LIMA,</a:t>
            </a:r>
            <a:r>
              <a:rPr sz="600" b="1" spc="5" dirty="0">
                <a:latin typeface="Calibri"/>
                <a:cs typeface="Calibri"/>
              </a:rPr>
              <a:t> </a:t>
            </a:r>
            <a:r>
              <a:rPr sz="600" b="1" spc="-10" dirty="0">
                <a:latin typeface="Calibri"/>
                <a:cs typeface="Calibri"/>
              </a:rPr>
              <a:t>G.J.M.M.</a:t>
            </a:r>
            <a:r>
              <a:rPr sz="600" b="1" dirty="0">
                <a:latin typeface="Calibri"/>
                <a:cs typeface="Calibri"/>
              </a:rPr>
              <a:t> DE; FÁVERO,</a:t>
            </a:r>
            <a:r>
              <a:rPr sz="600" b="1" spc="5" dirty="0">
                <a:latin typeface="Calibri"/>
                <a:cs typeface="Calibri"/>
              </a:rPr>
              <a:t> </a:t>
            </a:r>
            <a:r>
              <a:rPr sz="600" b="1" dirty="0">
                <a:latin typeface="Calibri"/>
                <a:cs typeface="Calibri"/>
              </a:rPr>
              <a:t>J.A.; BRITO, </a:t>
            </a:r>
            <a:r>
              <a:rPr sz="600" b="1" spc="-10" dirty="0">
                <a:latin typeface="Calibri"/>
                <a:cs typeface="Calibri"/>
              </a:rPr>
              <a:t>J.R.F.</a:t>
            </a:r>
            <a:endParaRPr sz="600" dirty="0">
              <a:latin typeface="Calibri"/>
              <a:cs typeface="Calibri"/>
            </a:endParaRPr>
          </a:p>
          <a:p>
            <a:pPr marL="2228850" marR="2221230" algn="ctr">
              <a:lnSpc>
                <a:spcPts val="710"/>
              </a:lnSpc>
              <a:spcBef>
                <a:spcPts val="25"/>
              </a:spcBef>
            </a:pPr>
            <a:r>
              <a:rPr sz="600" b="1" spc="-10" dirty="0">
                <a:latin typeface="Calibri"/>
                <a:cs typeface="Calibri"/>
              </a:rPr>
              <a:t>Suinocultura:</a:t>
            </a:r>
            <a:r>
              <a:rPr sz="600" b="1" spc="15" dirty="0">
                <a:latin typeface="Calibri"/>
                <a:cs typeface="Calibri"/>
              </a:rPr>
              <a:t> </a:t>
            </a:r>
            <a:r>
              <a:rPr sz="600" b="1" dirty="0">
                <a:latin typeface="Calibri"/>
                <a:cs typeface="Calibri"/>
              </a:rPr>
              <a:t>noções</a:t>
            </a:r>
            <a:r>
              <a:rPr sz="600" b="1" spc="15" dirty="0">
                <a:latin typeface="Calibri"/>
                <a:cs typeface="Calibri"/>
              </a:rPr>
              <a:t> </a:t>
            </a:r>
            <a:r>
              <a:rPr sz="600" b="1" dirty="0">
                <a:latin typeface="Calibri"/>
                <a:cs typeface="Calibri"/>
              </a:rPr>
              <a:t>básicas.</a:t>
            </a:r>
            <a:r>
              <a:rPr sz="600" b="1" spc="15" dirty="0">
                <a:latin typeface="Calibri"/>
                <a:cs typeface="Calibri"/>
              </a:rPr>
              <a:t> </a:t>
            </a:r>
            <a:r>
              <a:rPr sz="600" b="1" dirty="0">
                <a:latin typeface="Calibri"/>
                <a:cs typeface="Calibri"/>
              </a:rPr>
              <a:t>Concórdia,</a:t>
            </a:r>
            <a:r>
              <a:rPr sz="600" b="1" spc="20" dirty="0">
                <a:latin typeface="Calibri"/>
                <a:cs typeface="Calibri"/>
              </a:rPr>
              <a:t> </a:t>
            </a:r>
            <a:r>
              <a:rPr sz="600" b="1" dirty="0">
                <a:latin typeface="Calibri"/>
                <a:cs typeface="Calibri"/>
              </a:rPr>
              <a:t>SC:</a:t>
            </a:r>
            <a:r>
              <a:rPr sz="600" b="1" spc="15" dirty="0">
                <a:latin typeface="Calibri"/>
                <a:cs typeface="Calibri"/>
              </a:rPr>
              <a:t> </a:t>
            </a:r>
            <a:r>
              <a:rPr sz="600" b="1" spc="-10" dirty="0">
                <a:latin typeface="Calibri"/>
                <a:cs typeface="Calibri"/>
              </a:rPr>
              <a:t>EMBRAPA-CNPSA,</a:t>
            </a:r>
            <a:r>
              <a:rPr sz="600" b="1" spc="500" dirty="0">
                <a:latin typeface="Calibri"/>
                <a:cs typeface="Calibri"/>
              </a:rPr>
              <a:t> </a:t>
            </a:r>
            <a:r>
              <a:rPr sz="600" b="1" dirty="0">
                <a:latin typeface="Calibri"/>
                <a:cs typeface="Calibri"/>
              </a:rPr>
              <a:t>1993.</a:t>
            </a:r>
            <a:r>
              <a:rPr sz="600" b="1" spc="5" dirty="0">
                <a:latin typeface="Calibri"/>
                <a:cs typeface="Calibri"/>
              </a:rPr>
              <a:t> </a:t>
            </a:r>
            <a:r>
              <a:rPr sz="600" b="1" dirty="0">
                <a:latin typeface="Calibri"/>
                <a:cs typeface="Calibri"/>
              </a:rPr>
              <a:t>37p.</a:t>
            </a:r>
            <a:r>
              <a:rPr sz="600" b="1" spc="5" dirty="0">
                <a:latin typeface="Calibri"/>
                <a:cs typeface="Calibri"/>
              </a:rPr>
              <a:t> </a:t>
            </a:r>
            <a:r>
              <a:rPr sz="600" b="1" spc="-10" dirty="0">
                <a:latin typeface="Calibri"/>
                <a:cs typeface="Calibri"/>
              </a:rPr>
              <a:t>(EMBRAPA-</a:t>
            </a:r>
            <a:r>
              <a:rPr sz="600" b="1" dirty="0">
                <a:latin typeface="Calibri"/>
                <a:cs typeface="Calibri"/>
              </a:rPr>
              <a:t>CNPSA.</a:t>
            </a:r>
            <a:r>
              <a:rPr sz="600" b="1" spc="5" dirty="0">
                <a:latin typeface="Calibri"/>
                <a:cs typeface="Calibri"/>
              </a:rPr>
              <a:t> </a:t>
            </a:r>
            <a:r>
              <a:rPr sz="600" b="1" dirty="0">
                <a:latin typeface="Calibri"/>
                <a:cs typeface="Calibri"/>
              </a:rPr>
              <a:t>Documentos,</a:t>
            </a:r>
            <a:r>
              <a:rPr sz="600" b="1" spc="5" dirty="0">
                <a:latin typeface="Calibri"/>
                <a:cs typeface="Calibri"/>
              </a:rPr>
              <a:t> </a:t>
            </a:r>
            <a:r>
              <a:rPr sz="600" b="1" spc="-20" dirty="0">
                <a:latin typeface="Calibri"/>
                <a:cs typeface="Calibri"/>
              </a:rPr>
              <a:t>31).</a:t>
            </a:r>
            <a:endParaRPr sz="600" dirty="0">
              <a:latin typeface="Calibri"/>
              <a:cs typeface="Calibri"/>
            </a:endParaRPr>
          </a:p>
          <a:p>
            <a:pPr algn="ctr">
              <a:lnSpc>
                <a:spcPts val="680"/>
              </a:lnSpc>
            </a:pPr>
            <a:r>
              <a:rPr sz="600" b="1" dirty="0">
                <a:latin typeface="Calibri"/>
                <a:cs typeface="Calibri"/>
              </a:rPr>
              <a:t>GALVÃO,</a:t>
            </a:r>
            <a:r>
              <a:rPr sz="600" b="1" spc="-5" dirty="0">
                <a:latin typeface="Calibri"/>
                <a:cs typeface="Calibri"/>
              </a:rPr>
              <a:t> </a:t>
            </a:r>
            <a:r>
              <a:rPr sz="600" b="1" dirty="0">
                <a:latin typeface="Calibri"/>
                <a:cs typeface="Calibri"/>
              </a:rPr>
              <a:t>ANDRÉIA TAVARES</a:t>
            </a:r>
            <a:r>
              <a:rPr sz="600" b="1" spc="-5" dirty="0">
                <a:latin typeface="Calibri"/>
                <a:cs typeface="Calibri"/>
              </a:rPr>
              <a:t> </a:t>
            </a:r>
            <a:r>
              <a:rPr sz="600" b="1" dirty="0">
                <a:latin typeface="Calibri"/>
                <a:cs typeface="Calibri"/>
              </a:rPr>
              <a:t>ET AL. </a:t>
            </a:r>
            <a:r>
              <a:rPr sz="600" b="1" spc="-10" dirty="0">
                <a:latin typeface="Calibri"/>
                <a:cs typeface="Calibri"/>
              </a:rPr>
              <a:t>Bem-</a:t>
            </a:r>
            <a:r>
              <a:rPr sz="600" b="1" dirty="0">
                <a:latin typeface="Calibri"/>
                <a:cs typeface="Calibri"/>
              </a:rPr>
              <a:t>estar</a:t>
            </a:r>
            <a:r>
              <a:rPr sz="600" b="1" spc="-5" dirty="0">
                <a:latin typeface="Calibri"/>
                <a:cs typeface="Calibri"/>
              </a:rPr>
              <a:t> </a:t>
            </a:r>
            <a:r>
              <a:rPr sz="600" b="1" dirty="0">
                <a:latin typeface="Calibri"/>
                <a:cs typeface="Calibri"/>
              </a:rPr>
              <a:t>animal na </a:t>
            </a:r>
            <a:r>
              <a:rPr sz="600" b="1" spc="-10" dirty="0">
                <a:latin typeface="Calibri"/>
                <a:cs typeface="Calibri"/>
              </a:rPr>
              <a:t>suinocultura:</a:t>
            </a:r>
            <a:r>
              <a:rPr sz="600" b="1" spc="-5" dirty="0">
                <a:latin typeface="Calibri"/>
                <a:cs typeface="Calibri"/>
              </a:rPr>
              <a:t> </a:t>
            </a:r>
            <a:r>
              <a:rPr sz="600" b="1" dirty="0">
                <a:latin typeface="Calibri"/>
                <a:cs typeface="Calibri"/>
              </a:rPr>
              <a:t>Revisão. Pubvet,</a:t>
            </a:r>
            <a:r>
              <a:rPr sz="600" b="1" spc="-5" dirty="0">
                <a:latin typeface="Calibri"/>
                <a:cs typeface="Calibri"/>
              </a:rPr>
              <a:t> </a:t>
            </a:r>
            <a:r>
              <a:rPr sz="600" b="1" dirty="0">
                <a:latin typeface="Calibri"/>
                <a:cs typeface="Calibri"/>
              </a:rPr>
              <a:t>v. 13, p.</a:t>
            </a:r>
            <a:r>
              <a:rPr sz="600" b="1" spc="-5" dirty="0">
                <a:latin typeface="Calibri"/>
                <a:cs typeface="Calibri"/>
              </a:rPr>
              <a:t> </a:t>
            </a:r>
            <a:r>
              <a:rPr sz="600" b="1" dirty="0">
                <a:latin typeface="Calibri"/>
                <a:cs typeface="Calibri"/>
              </a:rPr>
              <a:t>148, </a:t>
            </a:r>
            <a:r>
              <a:rPr sz="600" b="1" spc="-20" dirty="0">
                <a:latin typeface="Calibri"/>
                <a:cs typeface="Calibri"/>
              </a:rPr>
              <a:t>2019.</a:t>
            </a:r>
            <a:endParaRPr sz="600" dirty="0">
              <a:latin typeface="Calibri"/>
              <a:cs typeface="Calibri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530219" y="1919136"/>
            <a:ext cx="669925" cy="16002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850" b="1" spc="-10" dirty="0">
                <a:latin typeface="Calibri"/>
                <a:cs typeface="Calibri"/>
              </a:rPr>
              <a:t>INTRODUÇÃO</a:t>
            </a:r>
            <a:endParaRPr sz="850">
              <a:latin typeface="Calibri"/>
              <a:cs typeface="Calibri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488916" y="5685045"/>
            <a:ext cx="619125" cy="2857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08585" marR="5080" indent="-96520">
              <a:lnSpc>
                <a:spcPct val="100000"/>
              </a:lnSpc>
              <a:spcBef>
                <a:spcPts val="105"/>
              </a:spcBef>
            </a:pPr>
            <a:r>
              <a:rPr sz="850" dirty="0">
                <a:latin typeface="Lucida Sans Unicode"/>
                <a:cs typeface="Lucida Sans Unicode"/>
              </a:rPr>
              <a:t>periodo</a:t>
            </a:r>
            <a:r>
              <a:rPr sz="850" spc="80" dirty="0">
                <a:latin typeface="Lucida Sans Unicode"/>
                <a:cs typeface="Lucida Sans Unicode"/>
              </a:rPr>
              <a:t> </a:t>
            </a:r>
            <a:r>
              <a:rPr sz="850" spc="-25" dirty="0">
                <a:latin typeface="Lucida Sans Unicode"/>
                <a:cs typeface="Lucida Sans Unicode"/>
              </a:rPr>
              <a:t>de </a:t>
            </a:r>
            <a:r>
              <a:rPr sz="850" dirty="0">
                <a:latin typeface="Lucida Sans Unicode"/>
                <a:cs typeface="Lucida Sans Unicode"/>
              </a:rPr>
              <a:t>90</a:t>
            </a:r>
            <a:r>
              <a:rPr sz="850" spc="-35" dirty="0">
                <a:latin typeface="Lucida Sans Unicode"/>
                <a:cs typeface="Lucida Sans Unicode"/>
              </a:rPr>
              <a:t> </a:t>
            </a:r>
            <a:r>
              <a:rPr sz="850" spc="-20" dirty="0">
                <a:latin typeface="Lucida Sans Unicode"/>
                <a:cs typeface="Lucida Sans Unicode"/>
              </a:rPr>
              <a:t>dias</a:t>
            </a:r>
            <a:endParaRPr sz="850">
              <a:latin typeface="Lucida Sans Unicode"/>
              <a:cs typeface="Lucida Sans Unicode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1987651" y="5217235"/>
            <a:ext cx="957580" cy="78740"/>
          </a:xfrm>
          <a:custGeom>
            <a:avLst/>
            <a:gdLst/>
            <a:ahLst/>
            <a:cxnLst/>
            <a:rect l="l" t="t" r="r" b="b"/>
            <a:pathLst>
              <a:path w="957580" h="78739">
                <a:moveTo>
                  <a:pt x="38798" y="56667"/>
                </a:moveTo>
                <a:lnTo>
                  <a:pt x="21971" y="39839"/>
                </a:lnTo>
                <a:lnTo>
                  <a:pt x="16827" y="39839"/>
                </a:lnTo>
                <a:lnTo>
                  <a:pt x="0" y="56667"/>
                </a:lnTo>
                <a:lnTo>
                  <a:pt x="0" y="61810"/>
                </a:lnTo>
                <a:lnTo>
                  <a:pt x="16827" y="78625"/>
                </a:lnTo>
                <a:lnTo>
                  <a:pt x="21971" y="78625"/>
                </a:lnTo>
                <a:lnTo>
                  <a:pt x="38798" y="61810"/>
                </a:lnTo>
                <a:lnTo>
                  <a:pt x="38798" y="59232"/>
                </a:lnTo>
                <a:lnTo>
                  <a:pt x="38798" y="56667"/>
                </a:lnTo>
                <a:close/>
              </a:path>
              <a:path w="957580" h="78739">
                <a:moveTo>
                  <a:pt x="956957" y="15735"/>
                </a:moveTo>
                <a:lnTo>
                  <a:pt x="941222" y="0"/>
                </a:lnTo>
                <a:lnTo>
                  <a:pt x="936409" y="0"/>
                </a:lnTo>
                <a:lnTo>
                  <a:pt x="920661" y="15735"/>
                </a:lnTo>
                <a:lnTo>
                  <a:pt x="920661" y="20548"/>
                </a:lnTo>
                <a:lnTo>
                  <a:pt x="936409" y="36296"/>
                </a:lnTo>
                <a:lnTo>
                  <a:pt x="941222" y="36296"/>
                </a:lnTo>
                <a:lnTo>
                  <a:pt x="956957" y="20548"/>
                </a:lnTo>
                <a:lnTo>
                  <a:pt x="956957" y="18148"/>
                </a:lnTo>
                <a:lnTo>
                  <a:pt x="956957" y="157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 txBox="1"/>
          <p:nvPr/>
        </p:nvSpPr>
        <p:spPr>
          <a:xfrm>
            <a:off x="2994198" y="5153800"/>
            <a:ext cx="701040" cy="5264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ctr">
              <a:lnSpc>
                <a:spcPct val="102299"/>
              </a:lnSpc>
              <a:spcBef>
                <a:spcPts val="105"/>
              </a:spcBef>
            </a:pPr>
            <a:r>
              <a:rPr sz="800" i="1" dirty="0">
                <a:latin typeface="Verdana"/>
                <a:cs typeface="Verdana"/>
              </a:rPr>
              <a:t>Ad</a:t>
            </a:r>
            <a:r>
              <a:rPr sz="800" i="1" spc="25" dirty="0">
                <a:latin typeface="Verdana"/>
                <a:cs typeface="Verdana"/>
              </a:rPr>
              <a:t> </a:t>
            </a:r>
            <a:r>
              <a:rPr sz="800" i="1" spc="-10" dirty="0">
                <a:latin typeface="Verdana"/>
                <a:cs typeface="Verdana"/>
              </a:rPr>
              <a:t>libitum</a:t>
            </a:r>
            <a:r>
              <a:rPr sz="800" spc="-10" dirty="0">
                <a:latin typeface="Lucida Sans Unicode"/>
                <a:cs typeface="Lucida Sans Unicode"/>
              </a:rPr>
              <a:t>: </a:t>
            </a:r>
            <a:r>
              <a:rPr sz="800" spc="40" dirty="0">
                <a:latin typeface="Lucida Sans Unicode"/>
                <a:cs typeface="Lucida Sans Unicode"/>
              </a:rPr>
              <a:t>alimentação </a:t>
            </a:r>
            <a:r>
              <a:rPr sz="800" dirty="0">
                <a:latin typeface="Lucida Sans Unicode"/>
                <a:cs typeface="Lucida Sans Unicode"/>
              </a:rPr>
              <a:t>livre</a:t>
            </a:r>
            <a:r>
              <a:rPr sz="800" spc="-10" dirty="0">
                <a:latin typeface="Lucida Sans Unicode"/>
                <a:cs typeface="Lucida Sans Unicode"/>
              </a:rPr>
              <a:t> </a:t>
            </a:r>
            <a:r>
              <a:rPr sz="800" spc="35" dirty="0">
                <a:latin typeface="Lucida Sans Unicode"/>
                <a:cs typeface="Lucida Sans Unicode"/>
              </a:rPr>
              <a:t>até saciedade.</a:t>
            </a:r>
            <a:endParaRPr sz="800">
              <a:latin typeface="Lucida Sans Unicode"/>
              <a:cs typeface="Lucida Sans Unicode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3777338" y="1860387"/>
            <a:ext cx="2856230" cy="1488440"/>
          </a:xfrm>
          <a:prstGeom prst="rect">
            <a:avLst/>
          </a:prstGeom>
        </p:spPr>
        <p:txBody>
          <a:bodyPr vert="horz" wrap="square" lIns="0" tIns="69215" rIns="0" bIns="0" rtlCol="0">
            <a:spAutoFit/>
          </a:bodyPr>
          <a:lstStyle/>
          <a:p>
            <a:pPr marL="111760">
              <a:lnSpc>
                <a:spcPct val="100000"/>
              </a:lnSpc>
              <a:spcBef>
                <a:spcPts val="545"/>
              </a:spcBef>
            </a:pPr>
            <a:r>
              <a:rPr sz="950" b="1" dirty="0">
                <a:latin typeface="Calibri"/>
                <a:cs typeface="Calibri"/>
              </a:rPr>
              <a:t>Resultados</a:t>
            </a:r>
            <a:r>
              <a:rPr sz="950" b="1" spc="-10" dirty="0">
                <a:latin typeface="Calibri"/>
                <a:cs typeface="Calibri"/>
              </a:rPr>
              <a:t> </a:t>
            </a:r>
            <a:r>
              <a:rPr sz="950" b="1" dirty="0">
                <a:latin typeface="Calibri"/>
                <a:cs typeface="Calibri"/>
              </a:rPr>
              <a:t>e</a:t>
            </a:r>
            <a:r>
              <a:rPr sz="950" b="1" spc="-10" dirty="0">
                <a:latin typeface="Calibri"/>
                <a:cs typeface="Calibri"/>
              </a:rPr>
              <a:t> discussão</a:t>
            </a:r>
            <a:endParaRPr sz="950">
              <a:latin typeface="Calibri"/>
              <a:cs typeface="Calibri"/>
            </a:endParaRPr>
          </a:p>
          <a:p>
            <a:pPr marL="37465" marR="882650" algn="ctr">
              <a:lnSpc>
                <a:spcPct val="102099"/>
              </a:lnSpc>
              <a:spcBef>
                <a:spcPts val="370"/>
              </a:spcBef>
            </a:pPr>
            <a:r>
              <a:rPr sz="750" spc="10" dirty="0">
                <a:latin typeface="Lucida Sans Unicode"/>
                <a:cs typeface="Lucida Sans Unicode"/>
              </a:rPr>
              <a:t>O</a:t>
            </a:r>
            <a:r>
              <a:rPr sz="1125" spc="15" baseline="25925" dirty="0">
                <a:latin typeface="Calibri"/>
                <a:cs typeface="Calibri"/>
              </a:rPr>
              <a:t>.</a:t>
            </a:r>
            <a:r>
              <a:rPr sz="750" spc="10" dirty="0">
                <a:latin typeface="Lucida Sans Unicode"/>
                <a:cs typeface="Lucida Sans Unicode"/>
              </a:rPr>
              <a:t>correram </a:t>
            </a:r>
            <a:r>
              <a:rPr sz="750" spc="20" dirty="0">
                <a:latin typeface="Lucida Sans Unicode"/>
                <a:cs typeface="Lucida Sans Unicode"/>
              </a:rPr>
              <a:t>problemas</a:t>
            </a:r>
            <a:r>
              <a:rPr sz="750" spc="15" dirty="0">
                <a:latin typeface="Lucida Sans Unicode"/>
                <a:cs typeface="Lucida Sans Unicode"/>
              </a:rPr>
              <a:t> </a:t>
            </a:r>
            <a:r>
              <a:rPr sz="750" spc="50" dirty="0">
                <a:latin typeface="Lucida Sans Unicode"/>
                <a:cs typeface="Lucida Sans Unicode"/>
              </a:rPr>
              <a:t>de</a:t>
            </a:r>
            <a:r>
              <a:rPr sz="750" spc="15" dirty="0">
                <a:latin typeface="Lucida Sans Unicode"/>
                <a:cs typeface="Lucida Sans Unicode"/>
              </a:rPr>
              <a:t> </a:t>
            </a:r>
            <a:r>
              <a:rPr sz="750" spc="50" dirty="0">
                <a:latin typeface="Lucida Sans Unicode"/>
                <a:cs typeface="Lucida Sans Unicode"/>
              </a:rPr>
              <a:t>umidade</a:t>
            </a:r>
            <a:r>
              <a:rPr sz="750" spc="10" dirty="0">
                <a:latin typeface="Lucida Sans Unicode"/>
                <a:cs typeface="Lucida Sans Unicode"/>
              </a:rPr>
              <a:t> e </a:t>
            </a:r>
            <a:r>
              <a:rPr sz="750" dirty="0">
                <a:latin typeface="Lucida Sans Unicode"/>
                <a:cs typeface="Lucida Sans Unicode"/>
              </a:rPr>
              <a:t>mofo</a:t>
            </a:r>
            <a:r>
              <a:rPr sz="750" spc="-5" dirty="0">
                <a:latin typeface="Lucida Sans Unicode"/>
                <a:cs typeface="Lucida Sans Unicode"/>
              </a:rPr>
              <a:t> </a:t>
            </a:r>
            <a:r>
              <a:rPr sz="750" spc="70" dirty="0">
                <a:latin typeface="Lucida Sans Unicode"/>
                <a:cs typeface="Lucida Sans Unicode"/>
              </a:rPr>
              <a:t>na</a:t>
            </a:r>
            <a:r>
              <a:rPr sz="750" dirty="0">
                <a:latin typeface="Lucida Sans Unicode"/>
                <a:cs typeface="Lucida Sans Unicode"/>
              </a:rPr>
              <a:t> </a:t>
            </a:r>
            <a:r>
              <a:rPr sz="750" spc="55" dirty="0">
                <a:latin typeface="Lucida Sans Unicode"/>
                <a:cs typeface="Lucida Sans Unicode"/>
              </a:rPr>
              <a:t>ração</a:t>
            </a:r>
            <a:r>
              <a:rPr sz="750" dirty="0">
                <a:latin typeface="Lucida Sans Unicode"/>
                <a:cs typeface="Lucida Sans Unicode"/>
              </a:rPr>
              <a:t> </a:t>
            </a:r>
            <a:r>
              <a:rPr sz="750" spc="60" dirty="0">
                <a:latin typeface="Lucida Sans Unicode"/>
                <a:cs typeface="Lucida Sans Unicode"/>
              </a:rPr>
              <a:t>e</a:t>
            </a:r>
            <a:r>
              <a:rPr sz="750" dirty="0">
                <a:latin typeface="Lucida Sans Unicode"/>
                <a:cs typeface="Lucida Sans Unicode"/>
              </a:rPr>
              <a:t> </a:t>
            </a:r>
            <a:r>
              <a:rPr sz="750" spc="110" dirty="0">
                <a:latin typeface="Lucida Sans Unicode"/>
                <a:cs typeface="Lucida Sans Unicode"/>
              </a:rPr>
              <a:t>a</a:t>
            </a:r>
            <a:r>
              <a:rPr sz="750" dirty="0">
                <a:latin typeface="Lucida Sans Unicode"/>
                <a:cs typeface="Lucida Sans Unicode"/>
              </a:rPr>
              <a:t> morte </a:t>
            </a:r>
            <a:r>
              <a:rPr sz="750" spc="50" dirty="0">
                <a:latin typeface="Lucida Sans Unicode"/>
                <a:cs typeface="Lucida Sans Unicode"/>
              </a:rPr>
              <a:t>de</a:t>
            </a:r>
            <a:r>
              <a:rPr sz="750" dirty="0">
                <a:latin typeface="Lucida Sans Unicode"/>
                <a:cs typeface="Lucida Sans Unicode"/>
              </a:rPr>
              <a:t> </a:t>
            </a:r>
            <a:r>
              <a:rPr sz="750" spc="65" dirty="0">
                <a:latin typeface="Lucida Sans Unicode"/>
                <a:cs typeface="Lucida Sans Unicode"/>
              </a:rPr>
              <a:t>um</a:t>
            </a:r>
            <a:r>
              <a:rPr sz="750" dirty="0">
                <a:latin typeface="Lucida Sans Unicode"/>
                <a:cs typeface="Lucida Sans Unicode"/>
              </a:rPr>
              <a:t> </a:t>
            </a:r>
            <a:r>
              <a:rPr sz="750" spc="-10" dirty="0">
                <a:latin typeface="Lucida Sans Unicode"/>
                <a:cs typeface="Lucida Sans Unicode"/>
              </a:rPr>
              <a:t>suíno </a:t>
            </a:r>
            <a:r>
              <a:rPr sz="750" spc="10" dirty="0">
                <a:latin typeface="Lucida Sans Unicode"/>
                <a:cs typeface="Lucida Sans Unicode"/>
              </a:rPr>
              <a:t>por</a:t>
            </a:r>
            <a:r>
              <a:rPr sz="750" spc="-5" dirty="0">
                <a:latin typeface="Lucida Sans Unicode"/>
                <a:cs typeface="Lucida Sans Unicode"/>
              </a:rPr>
              <a:t> </a:t>
            </a:r>
            <a:r>
              <a:rPr sz="750" spc="10" dirty="0">
                <a:latin typeface="Lucida Sans Unicode"/>
                <a:cs typeface="Lucida Sans Unicode"/>
              </a:rPr>
              <a:t>erro</a:t>
            </a:r>
            <a:r>
              <a:rPr sz="750" spc="-5" dirty="0">
                <a:latin typeface="Lucida Sans Unicode"/>
                <a:cs typeface="Lucida Sans Unicode"/>
              </a:rPr>
              <a:t> </a:t>
            </a:r>
            <a:r>
              <a:rPr sz="750" spc="10" dirty="0">
                <a:latin typeface="Lucida Sans Unicode"/>
                <a:cs typeface="Lucida Sans Unicode"/>
              </a:rPr>
              <a:t>no</a:t>
            </a:r>
            <a:r>
              <a:rPr sz="750" dirty="0">
                <a:latin typeface="Lucida Sans Unicode"/>
                <a:cs typeface="Lucida Sans Unicode"/>
              </a:rPr>
              <a:t> </a:t>
            </a:r>
            <a:r>
              <a:rPr sz="750" spc="10" dirty="0">
                <a:latin typeface="Lucida Sans Unicode"/>
                <a:cs typeface="Lucida Sans Unicode"/>
              </a:rPr>
              <a:t>uso</a:t>
            </a:r>
            <a:r>
              <a:rPr sz="750" spc="-5" dirty="0">
                <a:latin typeface="Lucida Sans Unicode"/>
                <a:cs typeface="Lucida Sans Unicode"/>
              </a:rPr>
              <a:t> </a:t>
            </a:r>
            <a:r>
              <a:rPr sz="750" spc="50" dirty="0">
                <a:latin typeface="Lucida Sans Unicode"/>
                <a:cs typeface="Lucida Sans Unicode"/>
              </a:rPr>
              <a:t>de</a:t>
            </a:r>
            <a:r>
              <a:rPr sz="750" spc="-5" dirty="0">
                <a:latin typeface="Lucida Sans Unicode"/>
                <a:cs typeface="Lucida Sans Unicode"/>
              </a:rPr>
              <a:t> </a:t>
            </a:r>
            <a:r>
              <a:rPr sz="750" spc="10" dirty="0">
                <a:latin typeface="Lucida Sans Unicode"/>
                <a:cs typeface="Lucida Sans Unicode"/>
              </a:rPr>
              <a:t>vermífugo,</a:t>
            </a:r>
            <a:r>
              <a:rPr sz="750" dirty="0">
                <a:latin typeface="Lucida Sans Unicode"/>
                <a:cs typeface="Lucida Sans Unicode"/>
              </a:rPr>
              <a:t> </a:t>
            </a:r>
            <a:r>
              <a:rPr sz="750" spc="-10" dirty="0">
                <a:latin typeface="Lucida Sans Unicode"/>
                <a:cs typeface="Lucida Sans Unicode"/>
              </a:rPr>
              <a:t>exigindo </a:t>
            </a:r>
            <a:r>
              <a:rPr sz="750" spc="20" dirty="0">
                <a:latin typeface="Lucida Sans Unicode"/>
                <a:cs typeface="Lucida Sans Unicode"/>
              </a:rPr>
              <a:t>ajustes</a:t>
            </a:r>
            <a:r>
              <a:rPr sz="750" spc="25" dirty="0">
                <a:latin typeface="Lucida Sans Unicode"/>
                <a:cs typeface="Lucida Sans Unicode"/>
              </a:rPr>
              <a:t> </a:t>
            </a:r>
            <a:r>
              <a:rPr sz="750" spc="20" dirty="0">
                <a:latin typeface="Lucida Sans Unicode"/>
                <a:cs typeface="Lucida Sans Unicode"/>
              </a:rPr>
              <a:t>no</a:t>
            </a:r>
            <a:r>
              <a:rPr sz="750" spc="30" dirty="0">
                <a:latin typeface="Lucida Sans Unicode"/>
                <a:cs typeface="Lucida Sans Unicode"/>
              </a:rPr>
              <a:t> </a:t>
            </a:r>
            <a:r>
              <a:rPr sz="750" spc="20" dirty="0">
                <a:latin typeface="Lucida Sans Unicode"/>
                <a:cs typeface="Lucida Sans Unicode"/>
              </a:rPr>
              <a:t>manejo</a:t>
            </a:r>
            <a:r>
              <a:rPr sz="750" spc="30" dirty="0">
                <a:latin typeface="Lucida Sans Unicode"/>
                <a:cs typeface="Lucida Sans Unicode"/>
              </a:rPr>
              <a:t> </a:t>
            </a:r>
            <a:r>
              <a:rPr sz="750" spc="60" dirty="0">
                <a:latin typeface="Lucida Sans Unicode"/>
                <a:cs typeface="Lucida Sans Unicode"/>
              </a:rPr>
              <a:t>e</a:t>
            </a:r>
            <a:r>
              <a:rPr sz="750" spc="30" dirty="0">
                <a:latin typeface="Lucida Sans Unicode"/>
                <a:cs typeface="Lucida Sans Unicode"/>
              </a:rPr>
              <a:t> </a:t>
            </a:r>
            <a:r>
              <a:rPr sz="750" spc="20" dirty="0">
                <a:latin typeface="Lucida Sans Unicode"/>
                <a:cs typeface="Lucida Sans Unicode"/>
              </a:rPr>
              <a:t>redistribuição</a:t>
            </a:r>
            <a:r>
              <a:rPr sz="750" spc="25" dirty="0">
                <a:latin typeface="Lucida Sans Unicode"/>
                <a:cs typeface="Lucida Sans Unicode"/>
              </a:rPr>
              <a:t> </a:t>
            </a:r>
            <a:r>
              <a:rPr sz="750" spc="-25" dirty="0">
                <a:latin typeface="Lucida Sans Unicode"/>
                <a:cs typeface="Lucida Sans Unicode"/>
              </a:rPr>
              <a:t>dos </a:t>
            </a:r>
            <a:r>
              <a:rPr sz="750" spc="20" dirty="0">
                <a:latin typeface="Lucida Sans Unicode"/>
                <a:cs typeface="Lucida Sans Unicode"/>
              </a:rPr>
              <a:t>animais.</a:t>
            </a:r>
            <a:r>
              <a:rPr sz="750" spc="25" dirty="0">
                <a:latin typeface="Lucida Sans Unicode"/>
                <a:cs typeface="Lucida Sans Unicode"/>
              </a:rPr>
              <a:t> </a:t>
            </a:r>
            <a:r>
              <a:rPr sz="750" spc="20" dirty="0">
                <a:latin typeface="Lucida Sans Unicode"/>
                <a:cs typeface="Lucida Sans Unicode"/>
              </a:rPr>
              <a:t>Esses</a:t>
            </a:r>
            <a:r>
              <a:rPr sz="750" spc="30" dirty="0">
                <a:latin typeface="Lucida Sans Unicode"/>
                <a:cs typeface="Lucida Sans Unicode"/>
              </a:rPr>
              <a:t> </a:t>
            </a:r>
            <a:r>
              <a:rPr sz="750" spc="20" dirty="0">
                <a:latin typeface="Lucida Sans Unicode"/>
                <a:cs typeface="Lucida Sans Unicode"/>
              </a:rPr>
              <a:t>eventos</a:t>
            </a:r>
            <a:r>
              <a:rPr sz="750" spc="30" dirty="0">
                <a:latin typeface="Lucida Sans Unicode"/>
                <a:cs typeface="Lucida Sans Unicode"/>
              </a:rPr>
              <a:t> </a:t>
            </a:r>
            <a:r>
              <a:rPr sz="750" spc="60" dirty="0">
                <a:latin typeface="Lucida Sans Unicode"/>
                <a:cs typeface="Lucida Sans Unicode"/>
              </a:rPr>
              <a:t>destacam</a:t>
            </a:r>
            <a:r>
              <a:rPr sz="750" spc="25" dirty="0">
                <a:latin typeface="Lucida Sans Unicode"/>
                <a:cs typeface="Lucida Sans Unicode"/>
              </a:rPr>
              <a:t> </a:t>
            </a:r>
            <a:r>
              <a:rPr sz="750" spc="60" dirty="0">
                <a:latin typeface="Lucida Sans Unicode"/>
                <a:cs typeface="Lucida Sans Unicode"/>
              </a:rPr>
              <a:t>a </a:t>
            </a:r>
            <a:r>
              <a:rPr sz="750" spc="30" dirty="0">
                <a:latin typeface="Lucida Sans Unicode"/>
                <a:cs typeface="Lucida Sans Unicode"/>
              </a:rPr>
              <a:t>importância</a:t>
            </a:r>
            <a:r>
              <a:rPr sz="750" spc="25" dirty="0">
                <a:latin typeface="Lucida Sans Unicode"/>
                <a:cs typeface="Lucida Sans Unicode"/>
              </a:rPr>
              <a:t> </a:t>
            </a:r>
            <a:r>
              <a:rPr sz="750" spc="50" dirty="0">
                <a:latin typeface="Lucida Sans Unicode"/>
                <a:cs typeface="Lucida Sans Unicode"/>
              </a:rPr>
              <a:t>de</a:t>
            </a:r>
            <a:r>
              <a:rPr sz="750" spc="25" dirty="0">
                <a:latin typeface="Lucida Sans Unicode"/>
                <a:cs typeface="Lucida Sans Unicode"/>
              </a:rPr>
              <a:t> </a:t>
            </a:r>
            <a:r>
              <a:rPr sz="750" spc="30" dirty="0">
                <a:latin typeface="Lucida Sans Unicode"/>
                <a:cs typeface="Lucida Sans Unicode"/>
              </a:rPr>
              <a:t>boas</a:t>
            </a:r>
            <a:r>
              <a:rPr sz="750" spc="25" dirty="0">
                <a:latin typeface="Lucida Sans Unicode"/>
                <a:cs typeface="Lucida Sans Unicode"/>
              </a:rPr>
              <a:t> </a:t>
            </a:r>
            <a:r>
              <a:rPr sz="750" spc="-10" dirty="0">
                <a:latin typeface="Lucida Sans Unicode"/>
                <a:cs typeface="Lucida Sans Unicode"/>
              </a:rPr>
              <a:t>práticas</a:t>
            </a:r>
            <a:r>
              <a:rPr sz="750" spc="500" dirty="0">
                <a:latin typeface="Lucida Sans Unicode"/>
                <a:cs typeface="Lucida Sans Unicode"/>
              </a:rPr>
              <a:t> </a:t>
            </a:r>
            <a:r>
              <a:rPr sz="750" spc="30" dirty="0">
                <a:latin typeface="Lucida Sans Unicode"/>
                <a:cs typeface="Lucida Sans Unicode"/>
              </a:rPr>
              <a:t>sanitárias</a:t>
            </a:r>
            <a:r>
              <a:rPr sz="750" spc="5" dirty="0">
                <a:latin typeface="Lucida Sans Unicode"/>
                <a:cs typeface="Lucida Sans Unicode"/>
              </a:rPr>
              <a:t> </a:t>
            </a:r>
            <a:r>
              <a:rPr sz="750" spc="60" dirty="0">
                <a:latin typeface="Lucida Sans Unicode"/>
                <a:cs typeface="Lucida Sans Unicode"/>
              </a:rPr>
              <a:t>e</a:t>
            </a:r>
            <a:r>
              <a:rPr sz="750" spc="10" dirty="0">
                <a:latin typeface="Lucida Sans Unicode"/>
                <a:cs typeface="Lucida Sans Unicode"/>
              </a:rPr>
              <a:t> </a:t>
            </a:r>
            <a:r>
              <a:rPr sz="750" spc="30" dirty="0">
                <a:latin typeface="Lucida Sans Unicode"/>
                <a:cs typeface="Lucida Sans Unicode"/>
              </a:rPr>
              <a:t>alimentares</a:t>
            </a:r>
            <a:r>
              <a:rPr sz="750" spc="5" dirty="0">
                <a:latin typeface="Lucida Sans Unicode"/>
                <a:cs typeface="Lucida Sans Unicode"/>
              </a:rPr>
              <a:t> </a:t>
            </a:r>
            <a:r>
              <a:rPr sz="750" spc="60" dirty="0">
                <a:latin typeface="Lucida Sans Unicode"/>
                <a:cs typeface="Lucida Sans Unicode"/>
              </a:rPr>
              <a:t>para</a:t>
            </a:r>
            <a:r>
              <a:rPr sz="750" spc="10" dirty="0">
                <a:latin typeface="Lucida Sans Unicode"/>
                <a:cs typeface="Lucida Sans Unicode"/>
              </a:rPr>
              <a:t> </a:t>
            </a:r>
            <a:r>
              <a:rPr sz="750" spc="-10" dirty="0">
                <a:latin typeface="Lucida Sans Unicode"/>
                <a:cs typeface="Lucida Sans Unicode"/>
              </a:rPr>
              <a:t>garantir</a:t>
            </a:r>
            <a:r>
              <a:rPr sz="750" spc="500" dirty="0">
                <a:latin typeface="Lucida Sans Unicode"/>
                <a:cs typeface="Lucida Sans Unicode"/>
              </a:rPr>
              <a:t> </a:t>
            </a:r>
            <a:r>
              <a:rPr sz="750" spc="110" dirty="0">
                <a:latin typeface="Lucida Sans Unicode"/>
                <a:cs typeface="Lucida Sans Unicode"/>
              </a:rPr>
              <a:t>a</a:t>
            </a:r>
            <a:r>
              <a:rPr sz="750" spc="-20" dirty="0">
                <a:latin typeface="Lucida Sans Unicode"/>
                <a:cs typeface="Lucida Sans Unicode"/>
              </a:rPr>
              <a:t> </a:t>
            </a:r>
            <a:r>
              <a:rPr sz="750" spc="50" dirty="0">
                <a:latin typeface="Lucida Sans Unicode"/>
                <a:cs typeface="Lucida Sans Unicode"/>
              </a:rPr>
              <a:t>saúde</a:t>
            </a:r>
            <a:r>
              <a:rPr sz="750" spc="-15" dirty="0">
                <a:latin typeface="Lucida Sans Unicode"/>
                <a:cs typeface="Lucida Sans Unicode"/>
              </a:rPr>
              <a:t> </a:t>
            </a:r>
            <a:r>
              <a:rPr sz="750" spc="60" dirty="0">
                <a:latin typeface="Lucida Sans Unicode"/>
                <a:cs typeface="Lucida Sans Unicode"/>
              </a:rPr>
              <a:t>e</a:t>
            </a:r>
            <a:r>
              <a:rPr sz="750" spc="-20" dirty="0">
                <a:latin typeface="Lucida Sans Unicode"/>
                <a:cs typeface="Lucida Sans Unicode"/>
              </a:rPr>
              <a:t> </a:t>
            </a:r>
            <a:r>
              <a:rPr sz="750" dirty="0">
                <a:latin typeface="Lucida Sans Unicode"/>
                <a:cs typeface="Lucida Sans Unicode"/>
              </a:rPr>
              <a:t>o</a:t>
            </a:r>
            <a:r>
              <a:rPr sz="750" spc="-15" dirty="0">
                <a:latin typeface="Lucida Sans Unicode"/>
                <a:cs typeface="Lucida Sans Unicode"/>
              </a:rPr>
              <a:t> </a:t>
            </a:r>
            <a:r>
              <a:rPr sz="750" spc="45" dirty="0">
                <a:latin typeface="Lucida Sans Unicode"/>
                <a:cs typeface="Lucida Sans Unicode"/>
              </a:rPr>
              <a:t>desempenho</a:t>
            </a:r>
            <a:r>
              <a:rPr sz="750" spc="-15" dirty="0">
                <a:latin typeface="Lucida Sans Unicode"/>
                <a:cs typeface="Lucida Sans Unicode"/>
              </a:rPr>
              <a:t> </a:t>
            </a:r>
            <a:r>
              <a:rPr sz="750" dirty="0">
                <a:latin typeface="Lucida Sans Unicode"/>
                <a:cs typeface="Lucida Sans Unicode"/>
              </a:rPr>
              <a:t>dos</a:t>
            </a:r>
            <a:r>
              <a:rPr sz="750" spc="-20" dirty="0">
                <a:latin typeface="Lucida Sans Unicode"/>
                <a:cs typeface="Lucida Sans Unicode"/>
              </a:rPr>
              <a:t> </a:t>
            </a:r>
            <a:r>
              <a:rPr sz="750" spc="-10" dirty="0">
                <a:latin typeface="Lucida Sans Unicode"/>
                <a:cs typeface="Lucida Sans Unicode"/>
              </a:rPr>
              <a:t>suínos.</a:t>
            </a:r>
            <a:endParaRPr sz="750">
              <a:latin typeface="Lucida Sans Unicode"/>
              <a:cs typeface="Lucida Sans Unicode"/>
            </a:endParaRPr>
          </a:p>
          <a:p>
            <a:pPr marL="936625" marR="30480" indent="-840740">
              <a:lnSpc>
                <a:spcPct val="100000"/>
              </a:lnSpc>
              <a:spcBef>
                <a:spcPts val="165"/>
              </a:spcBef>
            </a:pPr>
            <a:r>
              <a:rPr sz="850" b="1" dirty="0">
                <a:latin typeface="Calibri"/>
                <a:cs typeface="Calibri"/>
              </a:rPr>
              <a:t>FIGURA</a:t>
            </a:r>
            <a:r>
              <a:rPr sz="850" b="1" spc="10" dirty="0">
                <a:latin typeface="Calibri"/>
                <a:cs typeface="Calibri"/>
              </a:rPr>
              <a:t> </a:t>
            </a:r>
            <a:r>
              <a:rPr sz="850" b="1" dirty="0">
                <a:latin typeface="Calibri"/>
                <a:cs typeface="Calibri"/>
              </a:rPr>
              <a:t>1</a:t>
            </a:r>
            <a:r>
              <a:rPr sz="850" b="1" spc="15" dirty="0">
                <a:latin typeface="Calibri"/>
                <a:cs typeface="Calibri"/>
              </a:rPr>
              <a:t> </a:t>
            </a:r>
            <a:r>
              <a:rPr sz="850" b="1" dirty="0">
                <a:latin typeface="Calibri"/>
                <a:cs typeface="Calibri"/>
              </a:rPr>
              <a:t>Ganho</a:t>
            </a:r>
            <a:r>
              <a:rPr sz="850" b="1" spc="15" dirty="0">
                <a:latin typeface="Calibri"/>
                <a:cs typeface="Calibri"/>
              </a:rPr>
              <a:t> </a:t>
            </a:r>
            <a:r>
              <a:rPr sz="850" b="1" dirty="0">
                <a:latin typeface="Calibri"/>
                <a:cs typeface="Calibri"/>
              </a:rPr>
              <a:t>de</a:t>
            </a:r>
            <a:r>
              <a:rPr sz="850" b="1" spc="15" dirty="0">
                <a:latin typeface="Calibri"/>
                <a:cs typeface="Calibri"/>
              </a:rPr>
              <a:t> </a:t>
            </a:r>
            <a:r>
              <a:rPr sz="850" b="1" dirty="0">
                <a:latin typeface="Calibri"/>
                <a:cs typeface="Calibri"/>
              </a:rPr>
              <a:t>peso</a:t>
            </a:r>
            <a:r>
              <a:rPr sz="850" b="1" spc="15" dirty="0">
                <a:latin typeface="Calibri"/>
                <a:cs typeface="Calibri"/>
              </a:rPr>
              <a:t> </a:t>
            </a:r>
            <a:r>
              <a:rPr sz="850" b="1" dirty="0">
                <a:latin typeface="Calibri"/>
                <a:cs typeface="Calibri"/>
              </a:rPr>
              <a:t>em</a:t>
            </a:r>
            <a:r>
              <a:rPr sz="850" b="1" spc="10" dirty="0">
                <a:latin typeface="Calibri"/>
                <a:cs typeface="Calibri"/>
              </a:rPr>
              <a:t> </a:t>
            </a:r>
            <a:r>
              <a:rPr sz="850" b="1" dirty="0">
                <a:latin typeface="Calibri"/>
                <a:cs typeface="Calibri"/>
              </a:rPr>
              <a:t>suinos</a:t>
            </a:r>
            <a:r>
              <a:rPr sz="850" b="1" spc="15" dirty="0">
                <a:latin typeface="Calibri"/>
                <a:cs typeface="Calibri"/>
              </a:rPr>
              <a:t> </a:t>
            </a:r>
            <a:r>
              <a:rPr sz="850" b="1" dirty="0">
                <a:latin typeface="Calibri"/>
                <a:cs typeface="Calibri"/>
              </a:rPr>
              <a:t>submetidos</a:t>
            </a:r>
            <a:r>
              <a:rPr sz="850" b="1" spc="15" dirty="0">
                <a:latin typeface="Calibri"/>
                <a:cs typeface="Calibri"/>
              </a:rPr>
              <a:t> </a:t>
            </a:r>
            <a:r>
              <a:rPr sz="850" b="1" dirty="0">
                <a:latin typeface="Calibri"/>
                <a:cs typeface="Calibri"/>
              </a:rPr>
              <a:t>a</a:t>
            </a:r>
            <a:r>
              <a:rPr sz="850" b="1" spc="15" dirty="0">
                <a:latin typeface="Calibri"/>
                <a:cs typeface="Calibri"/>
              </a:rPr>
              <a:t> </a:t>
            </a:r>
            <a:r>
              <a:rPr sz="850" b="1" spc="-10" dirty="0">
                <a:latin typeface="Calibri"/>
                <a:cs typeface="Calibri"/>
              </a:rPr>
              <a:t>diferentes</a:t>
            </a:r>
            <a:r>
              <a:rPr sz="850" b="1" spc="500" dirty="0">
                <a:latin typeface="Calibri"/>
                <a:cs typeface="Calibri"/>
              </a:rPr>
              <a:t> </a:t>
            </a:r>
            <a:r>
              <a:rPr sz="850" b="1" dirty="0">
                <a:latin typeface="Calibri"/>
                <a:cs typeface="Calibri"/>
              </a:rPr>
              <a:t>protocolos</a:t>
            </a:r>
            <a:r>
              <a:rPr sz="850" b="1" spc="-45" dirty="0">
                <a:latin typeface="Calibri"/>
                <a:cs typeface="Calibri"/>
              </a:rPr>
              <a:t> </a:t>
            </a:r>
            <a:r>
              <a:rPr sz="850" b="1" spc="-10" dirty="0">
                <a:latin typeface="Calibri"/>
                <a:cs typeface="Calibri"/>
              </a:rPr>
              <a:t>alimentares</a:t>
            </a:r>
            <a:endParaRPr sz="850">
              <a:latin typeface="Calibri"/>
              <a:cs typeface="Calibri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4425989" y="8081005"/>
            <a:ext cx="301625" cy="13462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700" spc="-10" dirty="0">
                <a:latin typeface="Lucida Sans Unicode"/>
                <a:cs typeface="Lucida Sans Unicode"/>
              </a:rPr>
              <a:t>custo.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3914911" y="5374245"/>
            <a:ext cx="2968625" cy="2857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963294" marR="5080" indent="-951230">
              <a:lnSpc>
                <a:spcPct val="100000"/>
              </a:lnSpc>
              <a:spcBef>
                <a:spcPts val="105"/>
              </a:spcBef>
            </a:pPr>
            <a:r>
              <a:rPr sz="850" b="1" dirty="0">
                <a:latin typeface="Calibri"/>
                <a:cs typeface="Calibri"/>
              </a:rPr>
              <a:t>FIGURA</a:t>
            </a:r>
            <a:r>
              <a:rPr sz="850" b="1" spc="10" dirty="0">
                <a:latin typeface="Calibri"/>
                <a:cs typeface="Calibri"/>
              </a:rPr>
              <a:t> </a:t>
            </a:r>
            <a:r>
              <a:rPr sz="850" b="1" dirty="0">
                <a:latin typeface="Calibri"/>
                <a:cs typeface="Calibri"/>
              </a:rPr>
              <a:t>2</a:t>
            </a:r>
            <a:r>
              <a:rPr sz="850" b="1" spc="15" dirty="0">
                <a:latin typeface="Calibri"/>
                <a:cs typeface="Calibri"/>
              </a:rPr>
              <a:t> </a:t>
            </a:r>
            <a:r>
              <a:rPr sz="850" b="1" dirty="0">
                <a:latin typeface="Calibri"/>
                <a:cs typeface="Calibri"/>
              </a:rPr>
              <a:t>Ganho</a:t>
            </a:r>
            <a:r>
              <a:rPr sz="850" b="1" spc="15" dirty="0">
                <a:latin typeface="Calibri"/>
                <a:cs typeface="Calibri"/>
              </a:rPr>
              <a:t> </a:t>
            </a:r>
            <a:r>
              <a:rPr sz="850" b="1" dirty="0">
                <a:latin typeface="Calibri"/>
                <a:cs typeface="Calibri"/>
              </a:rPr>
              <a:t>medio</a:t>
            </a:r>
            <a:r>
              <a:rPr sz="850" b="1" spc="15" dirty="0">
                <a:latin typeface="Calibri"/>
                <a:cs typeface="Calibri"/>
              </a:rPr>
              <a:t> </a:t>
            </a:r>
            <a:r>
              <a:rPr sz="850" b="1" dirty="0">
                <a:latin typeface="Calibri"/>
                <a:cs typeface="Calibri"/>
              </a:rPr>
              <a:t>diario</a:t>
            </a:r>
            <a:r>
              <a:rPr sz="850" b="1" spc="10" dirty="0">
                <a:latin typeface="Calibri"/>
                <a:cs typeface="Calibri"/>
              </a:rPr>
              <a:t> </a:t>
            </a:r>
            <a:r>
              <a:rPr sz="850" b="1" dirty="0">
                <a:latin typeface="Calibri"/>
                <a:cs typeface="Calibri"/>
              </a:rPr>
              <a:t>em</a:t>
            </a:r>
            <a:r>
              <a:rPr sz="850" b="1" spc="15" dirty="0">
                <a:latin typeface="Calibri"/>
                <a:cs typeface="Calibri"/>
              </a:rPr>
              <a:t> </a:t>
            </a:r>
            <a:r>
              <a:rPr sz="850" b="1" dirty="0">
                <a:latin typeface="Calibri"/>
                <a:cs typeface="Calibri"/>
              </a:rPr>
              <a:t>suinos</a:t>
            </a:r>
            <a:r>
              <a:rPr sz="850" b="1" spc="15" dirty="0">
                <a:latin typeface="Calibri"/>
                <a:cs typeface="Calibri"/>
              </a:rPr>
              <a:t> </a:t>
            </a:r>
            <a:r>
              <a:rPr sz="850" b="1" dirty="0">
                <a:latin typeface="Calibri"/>
                <a:cs typeface="Calibri"/>
              </a:rPr>
              <a:t>submetidos</a:t>
            </a:r>
            <a:r>
              <a:rPr sz="850" b="1" spc="15" dirty="0">
                <a:latin typeface="Calibri"/>
                <a:cs typeface="Calibri"/>
              </a:rPr>
              <a:t> </a:t>
            </a:r>
            <a:r>
              <a:rPr sz="850" b="1" dirty="0">
                <a:latin typeface="Calibri"/>
                <a:cs typeface="Calibri"/>
              </a:rPr>
              <a:t>a</a:t>
            </a:r>
            <a:r>
              <a:rPr sz="850" b="1" spc="10" dirty="0">
                <a:latin typeface="Calibri"/>
                <a:cs typeface="Calibri"/>
              </a:rPr>
              <a:t> </a:t>
            </a:r>
            <a:r>
              <a:rPr sz="850" b="1" spc="-10" dirty="0">
                <a:latin typeface="Calibri"/>
                <a:cs typeface="Calibri"/>
              </a:rPr>
              <a:t>diferentes</a:t>
            </a:r>
            <a:r>
              <a:rPr sz="850" b="1" spc="500" dirty="0">
                <a:latin typeface="Calibri"/>
                <a:cs typeface="Calibri"/>
              </a:rPr>
              <a:t> </a:t>
            </a:r>
            <a:r>
              <a:rPr sz="850" b="1" dirty="0">
                <a:latin typeface="Calibri"/>
                <a:cs typeface="Calibri"/>
              </a:rPr>
              <a:t>protocolos</a:t>
            </a:r>
            <a:r>
              <a:rPr sz="850" b="1" spc="-45" dirty="0">
                <a:latin typeface="Calibri"/>
                <a:cs typeface="Calibri"/>
              </a:rPr>
              <a:t> </a:t>
            </a:r>
            <a:r>
              <a:rPr sz="850" b="1" spc="-10" dirty="0">
                <a:latin typeface="Calibri"/>
                <a:cs typeface="Calibri"/>
              </a:rPr>
              <a:t>alimentares</a:t>
            </a:r>
            <a:endParaRPr sz="850" dirty="0">
              <a:latin typeface="Calibri"/>
              <a:cs typeface="Calibri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3861048" y="7396712"/>
            <a:ext cx="3113405" cy="741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7940">
              <a:lnSpc>
                <a:spcPct val="100000"/>
              </a:lnSpc>
              <a:spcBef>
                <a:spcPts val="100"/>
              </a:spcBef>
            </a:pPr>
            <a:r>
              <a:rPr sz="950" b="1" spc="-10" dirty="0">
                <a:latin typeface="Calibri"/>
                <a:cs typeface="Calibri"/>
              </a:rPr>
              <a:t>CONCLUSÃO</a:t>
            </a:r>
            <a:endParaRPr sz="950">
              <a:latin typeface="Calibri"/>
              <a:cs typeface="Calibri"/>
            </a:endParaRPr>
          </a:p>
          <a:p>
            <a:pPr marL="35560" marR="1686560" algn="ctr">
              <a:lnSpc>
                <a:spcPct val="101800"/>
              </a:lnSpc>
              <a:spcBef>
                <a:spcPts val="825"/>
              </a:spcBef>
            </a:pPr>
            <a:r>
              <a:rPr sz="700" dirty="0">
                <a:latin typeface="Lucida Sans Unicode"/>
                <a:cs typeface="Lucida Sans Unicode"/>
              </a:rPr>
              <a:t>A</a:t>
            </a:r>
            <a:r>
              <a:rPr sz="700" spc="-25" dirty="0">
                <a:latin typeface="Lucida Sans Unicode"/>
                <a:cs typeface="Lucida Sans Unicode"/>
              </a:rPr>
              <a:t> </a:t>
            </a:r>
            <a:r>
              <a:rPr sz="700" spc="45" dirty="0">
                <a:latin typeface="Lucida Sans Unicode"/>
                <a:cs typeface="Lucida Sans Unicode"/>
              </a:rPr>
              <a:t>alimentação</a:t>
            </a:r>
            <a:r>
              <a:rPr sz="700" spc="5" dirty="0">
                <a:latin typeface="Lucida Sans Unicode"/>
                <a:cs typeface="Lucida Sans Unicode"/>
              </a:rPr>
              <a:t> </a:t>
            </a:r>
            <a:r>
              <a:rPr sz="700" i="1" spc="50" dirty="0">
                <a:latin typeface="Verdana"/>
                <a:cs typeface="Verdana"/>
              </a:rPr>
              <a:t>ad</a:t>
            </a:r>
            <a:r>
              <a:rPr sz="700" i="1" spc="-20" dirty="0">
                <a:latin typeface="Verdana"/>
                <a:cs typeface="Verdana"/>
              </a:rPr>
              <a:t> </a:t>
            </a:r>
            <a:r>
              <a:rPr sz="700" i="1" spc="-10" dirty="0">
                <a:latin typeface="Verdana"/>
                <a:cs typeface="Verdana"/>
              </a:rPr>
              <a:t>libitum </a:t>
            </a:r>
            <a:r>
              <a:rPr sz="700" spc="10" dirty="0">
                <a:latin typeface="Lucida Sans Unicode"/>
                <a:cs typeface="Lucida Sans Unicode"/>
              </a:rPr>
              <a:t>proporcionou</a:t>
            </a:r>
            <a:r>
              <a:rPr sz="700" spc="114" dirty="0">
                <a:latin typeface="Lucida Sans Unicode"/>
                <a:cs typeface="Lucida Sans Unicode"/>
              </a:rPr>
              <a:t> </a:t>
            </a:r>
            <a:r>
              <a:rPr sz="700" spc="10" dirty="0">
                <a:latin typeface="Lucida Sans Unicode"/>
                <a:cs typeface="Lucida Sans Unicode"/>
              </a:rPr>
              <a:t>maior</a:t>
            </a:r>
            <a:r>
              <a:rPr sz="700" spc="120" dirty="0">
                <a:latin typeface="Lucida Sans Unicode"/>
                <a:cs typeface="Lucida Sans Unicode"/>
              </a:rPr>
              <a:t> </a:t>
            </a:r>
            <a:r>
              <a:rPr sz="700" spc="10" dirty="0">
                <a:latin typeface="Lucida Sans Unicode"/>
                <a:cs typeface="Lucida Sans Unicode"/>
              </a:rPr>
              <a:t>ganho</a:t>
            </a:r>
            <a:r>
              <a:rPr sz="700" spc="120" dirty="0">
                <a:latin typeface="Lucida Sans Unicode"/>
                <a:cs typeface="Lucida Sans Unicode"/>
              </a:rPr>
              <a:t> </a:t>
            </a:r>
            <a:r>
              <a:rPr sz="700" spc="-25" dirty="0">
                <a:latin typeface="Lucida Sans Unicode"/>
                <a:cs typeface="Lucida Sans Unicode"/>
              </a:rPr>
              <a:t>de</a:t>
            </a:r>
            <a:r>
              <a:rPr sz="700" spc="10" dirty="0">
                <a:latin typeface="Lucida Sans Unicode"/>
                <a:cs typeface="Lucida Sans Unicode"/>
              </a:rPr>
              <a:t> peso,</a:t>
            </a:r>
            <a:r>
              <a:rPr sz="700" spc="20" dirty="0">
                <a:latin typeface="Lucida Sans Unicode"/>
                <a:cs typeface="Lucida Sans Unicode"/>
              </a:rPr>
              <a:t> </a:t>
            </a:r>
            <a:r>
              <a:rPr sz="700" spc="10" dirty="0">
                <a:latin typeface="Lucida Sans Unicode"/>
                <a:cs typeface="Lucida Sans Unicode"/>
              </a:rPr>
              <a:t>porém</a:t>
            </a:r>
            <a:r>
              <a:rPr sz="700" spc="20" dirty="0">
                <a:latin typeface="Lucida Sans Unicode"/>
                <a:cs typeface="Lucida Sans Unicode"/>
              </a:rPr>
              <a:t> </a:t>
            </a:r>
            <a:r>
              <a:rPr sz="700" spc="60" dirty="0">
                <a:latin typeface="Lucida Sans Unicode"/>
                <a:cs typeface="Lucida Sans Unicode"/>
              </a:rPr>
              <a:t>com</a:t>
            </a:r>
            <a:r>
              <a:rPr sz="700" spc="20" dirty="0">
                <a:latin typeface="Lucida Sans Unicode"/>
                <a:cs typeface="Lucida Sans Unicode"/>
              </a:rPr>
              <a:t> </a:t>
            </a:r>
            <a:r>
              <a:rPr sz="700" spc="-10" dirty="0">
                <a:latin typeface="Lucida Sans Unicode"/>
                <a:cs typeface="Lucida Sans Unicode"/>
              </a:rPr>
              <a:t>elevado</a:t>
            </a:r>
            <a:endParaRPr sz="700">
              <a:latin typeface="Lucida Sans Unicode"/>
              <a:cs typeface="Lucida Sans Unicode"/>
            </a:endParaRPr>
          </a:p>
          <a:p>
            <a:pPr marL="50800">
              <a:lnSpc>
                <a:spcPct val="100000"/>
              </a:lnSpc>
              <a:spcBef>
                <a:spcPts val="260"/>
              </a:spcBef>
            </a:pPr>
            <a:r>
              <a:rPr sz="1050" spc="30" baseline="19841" dirty="0">
                <a:latin typeface="Lucida Sans Unicode"/>
                <a:cs typeface="Lucida Sans Unicode"/>
              </a:rPr>
              <a:t>desperdício</a:t>
            </a:r>
            <a:r>
              <a:rPr sz="1050" spc="15" baseline="19841" dirty="0">
                <a:latin typeface="Lucida Sans Unicode"/>
                <a:cs typeface="Lucida Sans Unicode"/>
              </a:rPr>
              <a:t> </a:t>
            </a:r>
            <a:r>
              <a:rPr sz="1050" spc="30" baseline="19841" dirty="0">
                <a:latin typeface="Lucida Sans Unicode"/>
                <a:cs typeface="Lucida Sans Unicode"/>
              </a:rPr>
              <a:t>de</a:t>
            </a:r>
            <a:r>
              <a:rPr sz="1050" spc="22" baseline="19841" dirty="0">
                <a:latin typeface="Lucida Sans Unicode"/>
                <a:cs typeface="Lucida Sans Unicode"/>
              </a:rPr>
              <a:t> </a:t>
            </a:r>
            <a:r>
              <a:rPr sz="1050" spc="75" baseline="19841" dirty="0">
                <a:latin typeface="Lucida Sans Unicode"/>
                <a:cs typeface="Lucida Sans Unicode"/>
              </a:rPr>
              <a:t>ração</a:t>
            </a:r>
            <a:r>
              <a:rPr sz="1050" spc="22" baseline="19841" dirty="0">
                <a:latin typeface="Lucida Sans Unicode"/>
                <a:cs typeface="Lucida Sans Unicode"/>
              </a:rPr>
              <a:t> </a:t>
            </a:r>
            <a:r>
              <a:rPr sz="1050" spc="75" baseline="19841" dirty="0">
                <a:latin typeface="Lucida Sans Unicode"/>
                <a:cs typeface="Lucida Sans Unicode"/>
              </a:rPr>
              <a:t>e</a:t>
            </a:r>
            <a:r>
              <a:rPr sz="1050" spc="15" baseline="19841" dirty="0">
                <a:latin typeface="Lucida Sans Unicode"/>
                <a:cs typeface="Lucida Sans Unicode"/>
              </a:rPr>
              <a:t> </a:t>
            </a:r>
            <a:r>
              <a:rPr sz="1050" spc="30" baseline="19841" dirty="0">
                <a:latin typeface="Lucida Sans Unicode"/>
                <a:cs typeface="Lucida Sans Unicode"/>
              </a:rPr>
              <a:t>maior</a:t>
            </a:r>
            <a:r>
              <a:rPr sz="1050" spc="-7" baseline="19841" dirty="0">
                <a:latin typeface="Lucida Sans Unicode"/>
                <a:cs typeface="Lucida Sans Unicode"/>
              </a:rPr>
              <a:t> </a:t>
            </a:r>
            <a:r>
              <a:rPr sz="700" spc="140" dirty="0">
                <a:latin typeface="Lucida Sans Unicode"/>
                <a:cs typeface="Lucida Sans Unicode"/>
              </a:rPr>
              <a:t>Já</a:t>
            </a:r>
            <a:r>
              <a:rPr sz="700" spc="15" dirty="0">
                <a:latin typeface="Lucida Sans Unicode"/>
                <a:cs typeface="Lucida Sans Unicode"/>
              </a:rPr>
              <a:t> </a:t>
            </a:r>
            <a:r>
              <a:rPr sz="700" spc="95" dirty="0">
                <a:latin typeface="Lucida Sans Unicode"/>
                <a:cs typeface="Lucida Sans Unicode"/>
              </a:rPr>
              <a:t>a</a:t>
            </a:r>
            <a:r>
              <a:rPr sz="700" spc="10" dirty="0">
                <a:latin typeface="Lucida Sans Unicode"/>
                <a:cs typeface="Lucida Sans Unicode"/>
              </a:rPr>
              <a:t> </a:t>
            </a:r>
            <a:r>
              <a:rPr sz="700" spc="45" dirty="0">
                <a:latin typeface="Lucida Sans Unicode"/>
                <a:cs typeface="Lucida Sans Unicode"/>
              </a:rPr>
              <a:t>alimentação</a:t>
            </a:r>
            <a:r>
              <a:rPr sz="700" spc="15" dirty="0">
                <a:latin typeface="Lucida Sans Unicode"/>
                <a:cs typeface="Lucida Sans Unicode"/>
              </a:rPr>
              <a:t> </a:t>
            </a:r>
            <a:r>
              <a:rPr sz="700" spc="20" dirty="0">
                <a:latin typeface="Lucida Sans Unicode"/>
                <a:cs typeface="Lucida Sans Unicode"/>
              </a:rPr>
              <a:t>controlada</a:t>
            </a:r>
            <a:r>
              <a:rPr sz="700" spc="15" dirty="0">
                <a:latin typeface="Lucida Sans Unicode"/>
                <a:cs typeface="Lucida Sans Unicode"/>
              </a:rPr>
              <a:t> </a:t>
            </a:r>
            <a:r>
              <a:rPr sz="700" spc="-20" dirty="0">
                <a:latin typeface="Lucida Sans Unicode"/>
                <a:cs typeface="Lucida Sans Unicode"/>
              </a:rPr>
              <a:t>gerou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5268684" y="8111407"/>
            <a:ext cx="1672589" cy="5670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ctr">
              <a:lnSpc>
                <a:spcPct val="101299"/>
              </a:lnSpc>
              <a:spcBef>
                <a:spcPts val="105"/>
              </a:spcBef>
            </a:pPr>
            <a:r>
              <a:rPr sz="700" spc="20" dirty="0">
                <a:latin typeface="Lucida Sans Unicode"/>
                <a:cs typeface="Lucida Sans Unicode"/>
              </a:rPr>
              <a:t>ganho</a:t>
            </a:r>
            <a:r>
              <a:rPr sz="700" spc="40" dirty="0">
                <a:latin typeface="Lucida Sans Unicode"/>
                <a:cs typeface="Lucida Sans Unicode"/>
              </a:rPr>
              <a:t> </a:t>
            </a:r>
            <a:r>
              <a:rPr sz="700" spc="50" dirty="0">
                <a:latin typeface="Lucida Sans Unicode"/>
                <a:cs typeface="Lucida Sans Unicode"/>
              </a:rPr>
              <a:t>de</a:t>
            </a:r>
            <a:r>
              <a:rPr sz="700" spc="45" dirty="0">
                <a:latin typeface="Lucida Sans Unicode"/>
                <a:cs typeface="Lucida Sans Unicode"/>
              </a:rPr>
              <a:t> </a:t>
            </a:r>
            <a:r>
              <a:rPr sz="700" spc="20" dirty="0">
                <a:latin typeface="Lucida Sans Unicode"/>
                <a:cs typeface="Lucida Sans Unicode"/>
              </a:rPr>
              <a:t>peso</a:t>
            </a:r>
            <a:r>
              <a:rPr sz="700" spc="45" dirty="0">
                <a:latin typeface="Lucida Sans Unicode"/>
                <a:cs typeface="Lucida Sans Unicode"/>
              </a:rPr>
              <a:t> </a:t>
            </a:r>
            <a:r>
              <a:rPr sz="700" spc="20" dirty="0">
                <a:latin typeface="Lucida Sans Unicode"/>
                <a:cs typeface="Lucida Sans Unicode"/>
              </a:rPr>
              <a:t>ligeiramente</a:t>
            </a:r>
            <a:r>
              <a:rPr sz="700" spc="45" dirty="0">
                <a:latin typeface="Lucida Sans Unicode"/>
                <a:cs typeface="Lucida Sans Unicode"/>
              </a:rPr>
              <a:t> </a:t>
            </a:r>
            <a:r>
              <a:rPr sz="700" spc="-10" dirty="0">
                <a:latin typeface="Lucida Sans Unicode"/>
                <a:cs typeface="Lucida Sans Unicode"/>
              </a:rPr>
              <a:t>menor, </a:t>
            </a:r>
            <a:r>
              <a:rPr sz="700" spc="65" dirty="0">
                <a:latin typeface="Lucida Sans Unicode"/>
                <a:cs typeface="Lucida Sans Unicode"/>
              </a:rPr>
              <a:t>mas</a:t>
            </a:r>
            <a:r>
              <a:rPr sz="700" spc="25" dirty="0">
                <a:latin typeface="Lucida Sans Unicode"/>
                <a:cs typeface="Lucida Sans Unicode"/>
              </a:rPr>
              <a:t> </a:t>
            </a:r>
            <a:r>
              <a:rPr sz="700" spc="20" dirty="0">
                <a:latin typeface="Lucida Sans Unicode"/>
                <a:cs typeface="Lucida Sans Unicode"/>
              </a:rPr>
              <a:t>apresentou</a:t>
            </a:r>
            <a:r>
              <a:rPr sz="700" spc="30" dirty="0">
                <a:latin typeface="Lucida Sans Unicode"/>
                <a:cs typeface="Lucida Sans Unicode"/>
              </a:rPr>
              <a:t> </a:t>
            </a:r>
            <a:r>
              <a:rPr sz="700" spc="20" dirty="0">
                <a:latin typeface="Lucida Sans Unicode"/>
                <a:cs typeface="Lucida Sans Unicode"/>
              </a:rPr>
              <a:t>melhor</a:t>
            </a:r>
            <a:r>
              <a:rPr sz="700" spc="30" dirty="0">
                <a:latin typeface="Lucida Sans Unicode"/>
                <a:cs typeface="Lucida Sans Unicode"/>
              </a:rPr>
              <a:t> </a:t>
            </a:r>
            <a:r>
              <a:rPr sz="700" spc="-10" dirty="0">
                <a:latin typeface="Lucida Sans Unicode"/>
                <a:cs typeface="Lucida Sans Unicode"/>
              </a:rPr>
              <a:t>eficiência </a:t>
            </a:r>
            <a:r>
              <a:rPr sz="700" spc="20" dirty="0">
                <a:latin typeface="Lucida Sans Unicode"/>
                <a:cs typeface="Lucida Sans Unicode"/>
              </a:rPr>
              <a:t>alimentar</a:t>
            </a:r>
            <a:r>
              <a:rPr sz="700" spc="40" dirty="0">
                <a:latin typeface="Lucida Sans Unicode"/>
                <a:cs typeface="Lucida Sans Unicode"/>
              </a:rPr>
              <a:t> </a:t>
            </a:r>
            <a:r>
              <a:rPr sz="700" spc="50" dirty="0">
                <a:latin typeface="Lucida Sans Unicode"/>
                <a:cs typeface="Lucida Sans Unicode"/>
              </a:rPr>
              <a:t>e</a:t>
            </a:r>
            <a:r>
              <a:rPr sz="700" spc="40" dirty="0">
                <a:latin typeface="Lucida Sans Unicode"/>
                <a:cs typeface="Lucida Sans Unicode"/>
              </a:rPr>
              <a:t> </a:t>
            </a:r>
            <a:r>
              <a:rPr sz="700" spc="20" dirty="0">
                <a:latin typeface="Lucida Sans Unicode"/>
                <a:cs typeface="Lucida Sans Unicode"/>
              </a:rPr>
              <a:t>menor</a:t>
            </a:r>
            <a:r>
              <a:rPr sz="700" spc="40" dirty="0">
                <a:latin typeface="Lucida Sans Unicode"/>
                <a:cs typeface="Lucida Sans Unicode"/>
              </a:rPr>
              <a:t> </a:t>
            </a:r>
            <a:r>
              <a:rPr sz="700" spc="-10" dirty="0">
                <a:latin typeface="Lucida Sans Unicode"/>
                <a:cs typeface="Lucida Sans Unicode"/>
              </a:rPr>
              <a:t>desperdício, </a:t>
            </a:r>
            <a:r>
              <a:rPr sz="700" spc="10" dirty="0">
                <a:latin typeface="Lucida Sans Unicode"/>
                <a:cs typeface="Lucida Sans Unicode"/>
              </a:rPr>
              <a:t>sendo</a:t>
            </a:r>
            <a:r>
              <a:rPr sz="700" spc="100" dirty="0">
                <a:latin typeface="Lucida Sans Unicode"/>
                <a:cs typeface="Lucida Sans Unicode"/>
              </a:rPr>
              <a:t> </a:t>
            </a:r>
            <a:r>
              <a:rPr sz="700" spc="10" dirty="0">
                <a:latin typeface="Lucida Sans Unicode"/>
                <a:cs typeface="Lucida Sans Unicode"/>
              </a:rPr>
              <a:t>mais</a:t>
            </a:r>
            <a:r>
              <a:rPr sz="700" spc="100" dirty="0">
                <a:latin typeface="Lucida Sans Unicode"/>
                <a:cs typeface="Lucida Sans Unicode"/>
              </a:rPr>
              <a:t> </a:t>
            </a:r>
            <a:r>
              <a:rPr sz="700" spc="-10" dirty="0">
                <a:latin typeface="Lucida Sans Unicode"/>
                <a:cs typeface="Lucida Sans Unicode"/>
              </a:rPr>
              <a:t>viável</a:t>
            </a:r>
            <a:r>
              <a:rPr sz="700" spc="500" dirty="0">
                <a:latin typeface="Lucida Sans Unicode"/>
                <a:cs typeface="Lucida Sans Unicode"/>
              </a:rPr>
              <a:t> </a:t>
            </a:r>
            <a:r>
              <a:rPr sz="700" spc="45" dirty="0">
                <a:latin typeface="Lucida Sans Unicode"/>
                <a:cs typeface="Lucida Sans Unicode"/>
              </a:rPr>
              <a:t>economicamente</a:t>
            </a:r>
            <a:r>
              <a:rPr sz="700" spc="-20" dirty="0">
                <a:latin typeface="Lucida Sans Unicode"/>
                <a:cs typeface="Lucida Sans Unicode"/>
              </a:rPr>
              <a:t> </a:t>
            </a:r>
            <a:r>
              <a:rPr sz="700" spc="50" dirty="0">
                <a:latin typeface="Lucida Sans Unicode"/>
                <a:cs typeface="Lucida Sans Unicode"/>
              </a:rPr>
              <a:t>e</a:t>
            </a:r>
            <a:r>
              <a:rPr sz="700" spc="-15" dirty="0">
                <a:latin typeface="Lucida Sans Unicode"/>
                <a:cs typeface="Lucida Sans Unicode"/>
              </a:rPr>
              <a:t> </a:t>
            </a:r>
            <a:r>
              <a:rPr sz="700" spc="-10" dirty="0">
                <a:latin typeface="Lucida Sans Unicode"/>
                <a:cs typeface="Lucida Sans Unicode"/>
              </a:rPr>
              <a:t>sustentável.</a:t>
            </a:r>
            <a:endParaRPr sz="700" dirty="0">
              <a:latin typeface="Lucida Sans Unicode"/>
              <a:cs typeface="Lucida Sans Unicode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435036" y="6281573"/>
            <a:ext cx="3023235" cy="6686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12725" marR="5080" indent="-635" algn="ctr">
              <a:lnSpc>
                <a:spcPct val="100000"/>
              </a:lnSpc>
              <a:spcBef>
                <a:spcPts val="105"/>
              </a:spcBef>
            </a:pPr>
            <a:r>
              <a:rPr sz="850" spc="10" dirty="0">
                <a:latin typeface="Lucida Sans Unicode"/>
                <a:cs typeface="Lucida Sans Unicode"/>
              </a:rPr>
              <a:t>Realizaram-</a:t>
            </a:r>
            <a:r>
              <a:rPr sz="850" spc="20" dirty="0">
                <a:latin typeface="Lucida Sans Unicode"/>
                <a:cs typeface="Lucida Sans Unicode"/>
              </a:rPr>
              <a:t>se</a:t>
            </a:r>
            <a:r>
              <a:rPr sz="850" spc="85" dirty="0">
                <a:latin typeface="Lucida Sans Unicode"/>
                <a:cs typeface="Lucida Sans Unicode"/>
              </a:rPr>
              <a:t> </a:t>
            </a:r>
            <a:r>
              <a:rPr sz="850" spc="20" dirty="0">
                <a:latin typeface="Lucida Sans Unicode"/>
                <a:cs typeface="Lucida Sans Unicode"/>
              </a:rPr>
              <a:t>pesagens</a:t>
            </a:r>
            <a:r>
              <a:rPr sz="850" spc="85" dirty="0">
                <a:latin typeface="Lucida Sans Unicode"/>
                <a:cs typeface="Lucida Sans Unicode"/>
              </a:rPr>
              <a:t> </a:t>
            </a:r>
            <a:r>
              <a:rPr sz="850" spc="20" dirty="0">
                <a:latin typeface="Lucida Sans Unicode"/>
                <a:cs typeface="Lucida Sans Unicode"/>
              </a:rPr>
              <a:t>semanais</a:t>
            </a:r>
            <a:r>
              <a:rPr sz="850" spc="90" dirty="0">
                <a:latin typeface="Lucida Sans Unicode"/>
                <a:cs typeface="Lucida Sans Unicode"/>
              </a:rPr>
              <a:t> </a:t>
            </a:r>
            <a:r>
              <a:rPr sz="850" spc="50" dirty="0">
                <a:latin typeface="Lucida Sans Unicode"/>
                <a:cs typeface="Lucida Sans Unicode"/>
              </a:rPr>
              <a:t>para</a:t>
            </a:r>
            <a:r>
              <a:rPr sz="850" spc="85" dirty="0">
                <a:latin typeface="Lucida Sans Unicode"/>
                <a:cs typeface="Lucida Sans Unicode"/>
              </a:rPr>
              <a:t> </a:t>
            </a:r>
            <a:r>
              <a:rPr sz="850" spc="-10" dirty="0">
                <a:latin typeface="Lucida Sans Unicode"/>
                <a:cs typeface="Lucida Sans Unicode"/>
              </a:rPr>
              <a:t>calcular </a:t>
            </a:r>
            <a:r>
              <a:rPr sz="850" dirty="0">
                <a:latin typeface="Lucida Sans Unicode"/>
                <a:cs typeface="Lucida Sans Unicode"/>
              </a:rPr>
              <a:t>ganho</a:t>
            </a:r>
            <a:r>
              <a:rPr sz="850" spc="75" dirty="0">
                <a:latin typeface="Lucida Sans Unicode"/>
                <a:cs typeface="Lucida Sans Unicode"/>
              </a:rPr>
              <a:t> </a:t>
            </a:r>
            <a:r>
              <a:rPr sz="850" dirty="0">
                <a:latin typeface="Lucida Sans Unicode"/>
                <a:cs typeface="Lucida Sans Unicode"/>
              </a:rPr>
              <a:t>de</a:t>
            </a:r>
            <a:r>
              <a:rPr sz="850" spc="80" dirty="0">
                <a:latin typeface="Lucida Sans Unicode"/>
                <a:cs typeface="Lucida Sans Unicode"/>
              </a:rPr>
              <a:t> </a:t>
            </a:r>
            <a:r>
              <a:rPr sz="850" dirty="0">
                <a:latin typeface="Lucida Sans Unicode"/>
                <a:cs typeface="Lucida Sans Unicode"/>
              </a:rPr>
              <a:t>peso</a:t>
            </a:r>
            <a:r>
              <a:rPr sz="850" spc="80" dirty="0">
                <a:latin typeface="Lucida Sans Unicode"/>
                <a:cs typeface="Lucida Sans Unicode"/>
              </a:rPr>
              <a:t> </a:t>
            </a:r>
            <a:r>
              <a:rPr sz="850" spc="50" dirty="0">
                <a:latin typeface="Lucida Sans Unicode"/>
                <a:cs typeface="Lucida Sans Unicode"/>
              </a:rPr>
              <a:t>e</a:t>
            </a:r>
            <a:r>
              <a:rPr sz="850" spc="80" dirty="0">
                <a:latin typeface="Lucida Sans Unicode"/>
                <a:cs typeface="Lucida Sans Unicode"/>
              </a:rPr>
              <a:t> </a:t>
            </a:r>
            <a:r>
              <a:rPr sz="850" dirty="0">
                <a:latin typeface="Lucida Sans Unicode"/>
                <a:cs typeface="Lucida Sans Unicode"/>
              </a:rPr>
              <a:t>ganho</a:t>
            </a:r>
            <a:r>
              <a:rPr sz="850" spc="75" dirty="0">
                <a:latin typeface="Lucida Sans Unicode"/>
                <a:cs typeface="Lucida Sans Unicode"/>
              </a:rPr>
              <a:t> </a:t>
            </a:r>
            <a:r>
              <a:rPr sz="850" dirty="0">
                <a:latin typeface="Lucida Sans Unicode"/>
                <a:cs typeface="Lucida Sans Unicode"/>
              </a:rPr>
              <a:t>medio</a:t>
            </a:r>
            <a:r>
              <a:rPr sz="850" spc="80" dirty="0">
                <a:latin typeface="Lucida Sans Unicode"/>
                <a:cs typeface="Lucida Sans Unicode"/>
              </a:rPr>
              <a:t> </a:t>
            </a:r>
            <a:r>
              <a:rPr sz="850" spc="-10" dirty="0">
                <a:latin typeface="Lucida Sans Unicode"/>
                <a:cs typeface="Lucida Sans Unicode"/>
              </a:rPr>
              <a:t>diario,</a:t>
            </a:r>
            <a:r>
              <a:rPr sz="850" spc="80" dirty="0">
                <a:latin typeface="Lucida Sans Unicode"/>
                <a:cs typeface="Lucida Sans Unicode"/>
              </a:rPr>
              <a:t> </a:t>
            </a:r>
            <a:r>
              <a:rPr sz="850" spc="-10" dirty="0">
                <a:latin typeface="Lucida Sans Unicode"/>
                <a:cs typeface="Lucida Sans Unicode"/>
              </a:rPr>
              <a:t>comparando </a:t>
            </a:r>
            <a:r>
              <a:rPr sz="850" dirty="0">
                <a:latin typeface="Lucida Sans Unicode"/>
                <a:cs typeface="Lucida Sans Unicode"/>
              </a:rPr>
              <a:t>os</a:t>
            </a:r>
            <a:r>
              <a:rPr sz="850" spc="50" dirty="0">
                <a:latin typeface="Lucida Sans Unicode"/>
                <a:cs typeface="Lucida Sans Unicode"/>
              </a:rPr>
              <a:t> </a:t>
            </a:r>
            <a:r>
              <a:rPr sz="850" dirty="0">
                <a:latin typeface="Lucida Sans Unicode"/>
                <a:cs typeface="Lucida Sans Unicode"/>
              </a:rPr>
              <a:t>dois</a:t>
            </a:r>
            <a:r>
              <a:rPr sz="850" spc="55" dirty="0">
                <a:latin typeface="Lucida Sans Unicode"/>
                <a:cs typeface="Lucida Sans Unicode"/>
              </a:rPr>
              <a:t> </a:t>
            </a:r>
            <a:r>
              <a:rPr sz="850" dirty="0">
                <a:latin typeface="Lucida Sans Unicode"/>
                <a:cs typeface="Lucida Sans Unicode"/>
              </a:rPr>
              <a:t>métodos</a:t>
            </a:r>
            <a:r>
              <a:rPr sz="850" spc="55" dirty="0">
                <a:latin typeface="Lucida Sans Unicode"/>
                <a:cs typeface="Lucida Sans Unicode"/>
              </a:rPr>
              <a:t> </a:t>
            </a:r>
            <a:r>
              <a:rPr sz="850" dirty="0">
                <a:latin typeface="Lucida Sans Unicode"/>
                <a:cs typeface="Lucida Sans Unicode"/>
              </a:rPr>
              <a:t>de</a:t>
            </a:r>
            <a:r>
              <a:rPr sz="850" spc="55" dirty="0">
                <a:latin typeface="Lucida Sans Unicode"/>
                <a:cs typeface="Lucida Sans Unicode"/>
              </a:rPr>
              <a:t> </a:t>
            </a:r>
            <a:r>
              <a:rPr sz="850" spc="-10" dirty="0">
                <a:latin typeface="Lucida Sans Unicode"/>
                <a:cs typeface="Lucida Sans Unicode"/>
              </a:rPr>
              <a:t>alimentação.</a:t>
            </a:r>
            <a:endParaRPr sz="850"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  <a:spcBef>
                <a:spcPts val="855"/>
              </a:spcBef>
            </a:pPr>
            <a:r>
              <a:rPr sz="950" b="1" dirty="0">
                <a:latin typeface="Calibri"/>
                <a:cs typeface="Calibri"/>
              </a:rPr>
              <a:t>FIGURA</a:t>
            </a:r>
            <a:r>
              <a:rPr sz="950" b="1" spc="5" dirty="0">
                <a:latin typeface="Calibri"/>
                <a:cs typeface="Calibri"/>
              </a:rPr>
              <a:t> </a:t>
            </a:r>
            <a:r>
              <a:rPr sz="950" b="1" dirty="0">
                <a:latin typeface="Calibri"/>
                <a:cs typeface="Calibri"/>
              </a:rPr>
              <a:t>01-</a:t>
            </a:r>
            <a:r>
              <a:rPr sz="950" b="1" spc="5" dirty="0">
                <a:latin typeface="Calibri"/>
                <a:cs typeface="Calibri"/>
              </a:rPr>
              <a:t> </a:t>
            </a:r>
            <a:r>
              <a:rPr sz="950" b="1" spc="-10" dirty="0">
                <a:latin typeface="Calibri"/>
                <a:cs typeface="Calibri"/>
              </a:rPr>
              <a:t>Alimentação</a:t>
            </a:r>
            <a:r>
              <a:rPr sz="950" b="1" spc="10" dirty="0">
                <a:latin typeface="Calibri"/>
                <a:cs typeface="Calibri"/>
              </a:rPr>
              <a:t> </a:t>
            </a:r>
            <a:r>
              <a:rPr sz="950" b="1" i="1" dirty="0">
                <a:latin typeface="Calibri"/>
                <a:cs typeface="Calibri"/>
              </a:rPr>
              <a:t>ad</a:t>
            </a:r>
            <a:r>
              <a:rPr sz="950" b="1" i="1" spc="5" dirty="0">
                <a:latin typeface="Calibri"/>
                <a:cs typeface="Calibri"/>
              </a:rPr>
              <a:t> </a:t>
            </a:r>
            <a:r>
              <a:rPr sz="950" b="1" i="1" spc="-10" dirty="0">
                <a:latin typeface="Calibri"/>
                <a:cs typeface="Calibri"/>
              </a:rPr>
              <a:t>libitum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2084992" y="5192649"/>
            <a:ext cx="724535" cy="41338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8895" marR="5080" indent="-36830">
              <a:lnSpc>
                <a:spcPct val="100000"/>
              </a:lnSpc>
              <a:spcBef>
                <a:spcPts val="105"/>
              </a:spcBef>
            </a:pPr>
            <a:r>
              <a:rPr sz="850" spc="-10" dirty="0">
                <a:latin typeface="Lucida Sans Unicode"/>
                <a:cs typeface="Lucida Sans Unicode"/>
              </a:rPr>
              <a:t>Alimentação controlada: </a:t>
            </a:r>
            <a:r>
              <a:rPr sz="850" spc="-70" dirty="0">
                <a:latin typeface="Lucida Sans Unicode"/>
                <a:cs typeface="Lucida Sans Unicode"/>
              </a:rPr>
              <a:t>10kg</a:t>
            </a:r>
            <a:r>
              <a:rPr sz="850" spc="-40" dirty="0">
                <a:latin typeface="Lucida Sans Unicode"/>
                <a:cs typeface="Lucida Sans Unicode"/>
              </a:rPr>
              <a:t> </a:t>
            </a:r>
            <a:r>
              <a:rPr sz="850" spc="-10" dirty="0">
                <a:latin typeface="Lucida Sans Unicode"/>
                <a:cs typeface="Lucida Sans Unicode"/>
              </a:rPr>
              <a:t>2x/dia.</a:t>
            </a:r>
            <a:endParaRPr sz="850">
              <a:latin typeface="Lucida Sans Unicode"/>
              <a:cs typeface="Lucida Sans Unicode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529347" y="4560724"/>
            <a:ext cx="1038860" cy="6197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470534" algn="ctr">
              <a:lnSpc>
                <a:spcPct val="100000"/>
              </a:lnSpc>
              <a:spcBef>
                <a:spcPts val="105"/>
              </a:spcBef>
            </a:pPr>
            <a:r>
              <a:rPr sz="850" spc="-35" dirty="0">
                <a:latin typeface="Arial Black"/>
                <a:cs typeface="Arial Black"/>
              </a:rPr>
              <a:t>Realizado </a:t>
            </a:r>
            <a:r>
              <a:rPr sz="850" spc="-10" dirty="0">
                <a:latin typeface="Arial Black"/>
                <a:cs typeface="Arial Black"/>
              </a:rPr>
              <a:t>com</a:t>
            </a:r>
            <a:r>
              <a:rPr sz="850" spc="-90" dirty="0">
                <a:latin typeface="Arial Black"/>
                <a:cs typeface="Arial Black"/>
              </a:rPr>
              <a:t> </a:t>
            </a:r>
            <a:r>
              <a:rPr sz="850" spc="-50" dirty="0">
                <a:latin typeface="Arial Black"/>
                <a:cs typeface="Arial Black"/>
              </a:rPr>
              <a:t>8 </a:t>
            </a:r>
            <a:r>
              <a:rPr sz="850" spc="-10" dirty="0">
                <a:latin typeface="Arial Black"/>
                <a:cs typeface="Arial Black"/>
              </a:rPr>
              <a:t>animais</a:t>
            </a:r>
            <a:endParaRPr sz="850">
              <a:latin typeface="Arial Black"/>
              <a:cs typeface="Arial Black"/>
            </a:endParaRPr>
          </a:p>
          <a:p>
            <a:pPr marL="511175">
              <a:lnSpc>
                <a:spcPct val="100000"/>
              </a:lnSpc>
              <a:spcBef>
                <a:spcPts val="645"/>
              </a:spcBef>
            </a:pPr>
            <a:r>
              <a:rPr sz="800" dirty="0">
                <a:latin typeface="Lucida Sans Unicode"/>
                <a:cs typeface="Lucida Sans Unicode"/>
              </a:rPr>
              <a:t>4</a:t>
            </a:r>
            <a:r>
              <a:rPr sz="800" spc="-20" dirty="0">
                <a:latin typeface="Lucida Sans Unicode"/>
                <a:cs typeface="Lucida Sans Unicode"/>
              </a:rPr>
              <a:t> </a:t>
            </a:r>
            <a:r>
              <a:rPr sz="800" spc="-10" dirty="0">
                <a:latin typeface="Lucida Sans Unicode"/>
                <a:cs typeface="Lucida Sans Unicode"/>
              </a:rPr>
              <a:t>animais</a:t>
            </a:r>
            <a:endParaRPr sz="800">
              <a:latin typeface="Lucida Sans Unicode"/>
              <a:cs typeface="Lucida Sans Unicode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894509" y="5153288"/>
            <a:ext cx="807720" cy="39878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ctr">
              <a:lnSpc>
                <a:spcPct val="101600"/>
              </a:lnSpc>
              <a:spcBef>
                <a:spcPts val="105"/>
              </a:spcBef>
            </a:pPr>
            <a:r>
              <a:rPr sz="800" spc="65" dirty="0">
                <a:latin typeface="Lucida Sans Unicode"/>
                <a:cs typeface="Lucida Sans Unicode"/>
              </a:rPr>
              <a:t>para</a:t>
            </a:r>
            <a:r>
              <a:rPr sz="800" spc="-35" dirty="0">
                <a:latin typeface="Lucida Sans Unicode"/>
                <a:cs typeface="Lucida Sans Unicode"/>
              </a:rPr>
              <a:t> </a:t>
            </a:r>
            <a:r>
              <a:rPr sz="800" spc="90" dirty="0">
                <a:latin typeface="Lucida Sans Unicode"/>
                <a:cs typeface="Lucida Sans Unicode"/>
              </a:rPr>
              <a:t>cada</a:t>
            </a:r>
            <a:r>
              <a:rPr sz="800" spc="-30" dirty="0">
                <a:latin typeface="Lucida Sans Unicode"/>
                <a:cs typeface="Lucida Sans Unicode"/>
              </a:rPr>
              <a:t> </a:t>
            </a:r>
            <a:r>
              <a:rPr sz="800" spc="-20" dirty="0">
                <a:latin typeface="Lucida Sans Unicode"/>
                <a:cs typeface="Lucida Sans Unicode"/>
              </a:rPr>
              <a:t>tipo </a:t>
            </a:r>
            <a:r>
              <a:rPr sz="800" spc="30" dirty="0">
                <a:latin typeface="Lucida Sans Unicode"/>
                <a:cs typeface="Lucida Sans Unicode"/>
              </a:rPr>
              <a:t>de </a:t>
            </a:r>
            <a:r>
              <a:rPr sz="800" spc="40" dirty="0">
                <a:latin typeface="Lucida Sans Unicode"/>
                <a:cs typeface="Lucida Sans Unicode"/>
              </a:rPr>
              <a:t>alimentação</a:t>
            </a:r>
            <a:endParaRPr sz="800">
              <a:latin typeface="Lucida Sans Unicode"/>
              <a:cs typeface="Lucida Sans Unicode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355677" y="2182166"/>
            <a:ext cx="3298825" cy="2287270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128905" marR="566420" indent="-635" algn="ctr">
              <a:lnSpc>
                <a:spcPts val="1130"/>
              </a:lnSpc>
              <a:spcBef>
                <a:spcPts val="145"/>
              </a:spcBef>
            </a:pPr>
            <a:r>
              <a:rPr sz="950" spc="10" dirty="0">
                <a:latin typeface="Lucida Sans Unicode"/>
                <a:cs typeface="Lucida Sans Unicode"/>
              </a:rPr>
              <a:t>A</a:t>
            </a:r>
            <a:r>
              <a:rPr sz="950" spc="-5" dirty="0">
                <a:latin typeface="Lucida Sans Unicode"/>
                <a:cs typeface="Lucida Sans Unicode"/>
              </a:rPr>
              <a:t> </a:t>
            </a:r>
            <a:r>
              <a:rPr sz="950" spc="10" dirty="0">
                <a:latin typeface="Lucida Sans Unicode"/>
                <a:cs typeface="Lucida Sans Unicode"/>
              </a:rPr>
              <a:t>suinocultura</a:t>
            </a:r>
            <a:r>
              <a:rPr sz="950" spc="-5" dirty="0">
                <a:latin typeface="Lucida Sans Unicode"/>
                <a:cs typeface="Lucida Sans Unicode"/>
              </a:rPr>
              <a:t> </a:t>
            </a:r>
            <a:r>
              <a:rPr sz="950" spc="60" dirty="0">
                <a:latin typeface="Lucida Sans Unicode"/>
                <a:cs typeface="Lucida Sans Unicode"/>
              </a:rPr>
              <a:t>é</a:t>
            </a:r>
            <a:r>
              <a:rPr sz="950" spc="-10" dirty="0">
                <a:latin typeface="Lucida Sans Unicode"/>
                <a:cs typeface="Lucida Sans Unicode"/>
              </a:rPr>
              <a:t> </a:t>
            </a:r>
            <a:r>
              <a:rPr sz="950" spc="20" dirty="0">
                <a:latin typeface="Lucida Sans Unicode"/>
                <a:cs typeface="Lucida Sans Unicode"/>
              </a:rPr>
              <a:t>destaque</a:t>
            </a:r>
            <a:r>
              <a:rPr sz="950" spc="-5" dirty="0">
                <a:latin typeface="Lucida Sans Unicode"/>
                <a:cs typeface="Lucida Sans Unicode"/>
              </a:rPr>
              <a:t> </a:t>
            </a:r>
            <a:r>
              <a:rPr sz="950" spc="20" dirty="0">
                <a:latin typeface="Lucida Sans Unicode"/>
                <a:cs typeface="Lucida Sans Unicode"/>
              </a:rPr>
              <a:t>no</a:t>
            </a:r>
            <a:r>
              <a:rPr sz="950" spc="-5" dirty="0">
                <a:latin typeface="Lucida Sans Unicode"/>
                <a:cs typeface="Lucida Sans Unicode"/>
              </a:rPr>
              <a:t> </a:t>
            </a:r>
            <a:r>
              <a:rPr sz="950" spc="-10" dirty="0">
                <a:latin typeface="Lucida Sans Unicode"/>
                <a:cs typeface="Lucida Sans Unicode"/>
              </a:rPr>
              <a:t>agronegócio brasileiro,</a:t>
            </a:r>
            <a:r>
              <a:rPr sz="950" spc="10" dirty="0">
                <a:latin typeface="Lucida Sans Unicode"/>
                <a:cs typeface="Lucida Sans Unicode"/>
              </a:rPr>
              <a:t> </a:t>
            </a:r>
            <a:r>
              <a:rPr sz="950" spc="114" dirty="0">
                <a:latin typeface="Lucida Sans Unicode"/>
                <a:cs typeface="Lucida Sans Unicode"/>
              </a:rPr>
              <a:t>a</a:t>
            </a:r>
            <a:r>
              <a:rPr sz="950" spc="15" dirty="0">
                <a:latin typeface="Lucida Sans Unicode"/>
                <a:cs typeface="Lucida Sans Unicode"/>
              </a:rPr>
              <a:t> </a:t>
            </a:r>
            <a:r>
              <a:rPr sz="950" spc="45" dirty="0">
                <a:latin typeface="Lucida Sans Unicode"/>
                <a:cs typeface="Lucida Sans Unicode"/>
              </a:rPr>
              <a:t>alimentação</a:t>
            </a:r>
            <a:r>
              <a:rPr sz="950" spc="15" dirty="0">
                <a:latin typeface="Lucida Sans Unicode"/>
                <a:cs typeface="Lucida Sans Unicode"/>
              </a:rPr>
              <a:t> </a:t>
            </a:r>
            <a:r>
              <a:rPr sz="950" dirty="0">
                <a:latin typeface="Lucida Sans Unicode"/>
                <a:cs typeface="Lucida Sans Unicode"/>
              </a:rPr>
              <a:t>pode</a:t>
            </a:r>
            <a:r>
              <a:rPr sz="950" spc="15" dirty="0">
                <a:latin typeface="Lucida Sans Unicode"/>
                <a:cs typeface="Lucida Sans Unicode"/>
              </a:rPr>
              <a:t> </a:t>
            </a:r>
            <a:r>
              <a:rPr sz="950" spc="-10" dirty="0">
                <a:latin typeface="Lucida Sans Unicode"/>
                <a:cs typeface="Lucida Sans Unicode"/>
              </a:rPr>
              <a:t>representar </a:t>
            </a:r>
            <a:r>
              <a:rPr sz="950" spc="55" dirty="0">
                <a:latin typeface="Lucida Sans Unicode"/>
                <a:cs typeface="Lucida Sans Unicode"/>
              </a:rPr>
              <a:t>até</a:t>
            </a:r>
            <a:r>
              <a:rPr sz="950" spc="5" dirty="0">
                <a:latin typeface="Lucida Sans Unicode"/>
                <a:cs typeface="Lucida Sans Unicode"/>
              </a:rPr>
              <a:t> </a:t>
            </a:r>
            <a:r>
              <a:rPr sz="950" dirty="0">
                <a:latin typeface="Lucida Sans Unicode"/>
                <a:cs typeface="Lucida Sans Unicode"/>
              </a:rPr>
              <a:t>80%</a:t>
            </a:r>
            <a:r>
              <a:rPr sz="950" spc="10" dirty="0">
                <a:latin typeface="Lucida Sans Unicode"/>
                <a:cs typeface="Lucida Sans Unicode"/>
              </a:rPr>
              <a:t> </a:t>
            </a:r>
            <a:r>
              <a:rPr sz="950" dirty="0">
                <a:latin typeface="Lucida Sans Unicode"/>
                <a:cs typeface="Lucida Sans Unicode"/>
              </a:rPr>
              <a:t>dos</a:t>
            </a:r>
            <a:r>
              <a:rPr sz="950" spc="10" dirty="0">
                <a:latin typeface="Lucida Sans Unicode"/>
                <a:cs typeface="Lucida Sans Unicode"/>
              </a:rPr>
              <a:t> </a:t>
            </a:r>
            <a:r>
              <a:rPr sz="950" dirty="0">
                <a:latin typeface="Lucida Sans Unicode"/>
                <a:cs typeface="Lucida Sans Unicode"/>
              </a:rPr>
              <a:t>custos</a:t>
            </a:r>
            <a:r>
              <a:rPr sz="950" spc="10" dirty="0">
                <a:latin typeface="Lucida Sans Unicode"/>
                <a:cs typeface="Lucida Sans Unicode"/>
              </a:rPr>
              <a:t> </a:t>
            </a:r>
            <a:r>
              <a:rPr sz="950" spc="65" dirty="0">
                <a:latin typeface="Lucida Sans Unicode"/>
                <a:cs typeface="Lucida Sans Unicode"/>
              </a:rPr>
              <a:t>na</a:t>
            </a:r>
            <a:r>
              <a:rPr sz="950" spc="10" dirty="0">
                <a:latin typeface="Lucida Sans Unicode"/>
                <a:cs typeface="Lucida Sans Unicode"/>
              </a:rPr>
              <a:t> </a:t>
            </a:r>
            <a:r>
              <a:rPr sz="950" spc="-10" dirty="0">
                <a:latin typeface="Lucida Sans Unicode"/>
                <a:cs typeface="Lucida Sans Unicode"/>
              </a:rPr>
              <a:t>suinocultura.</a:t>
            </a:r>
            <a:endParaRPr sz="950" dirty="0">
              <a:latin typeface="Lucida Sans Unicode"/>
              <a:cs typeface="Lucida Sans Unicode"/>
            </a:endParaRPr>
          </a:p>
          <a:p>
            <a:pPr marL="773430" marR="5080" indent="-635" algn="ctr">
              <a:lnSpc>
                <a:spcPts val="1130"/>
              </a:lnSpc>
              <a:spcBef>
                <a:spcPts val="940"/>
              </a:spcBef>
            </a:pPr>
            <a:r>
              <a:rPr sz="950" spc="10" dirty="0">
                <a:latin typeface="Lucida Sans Unicode"/>
                <a:cs typeface="Lucida Sans Unicode"/>
              </a:rPr>
              <a:t>Levando</a:t>
            </a:r>
            <a:r>
              <a:rPr sz="950" spc="25" dirty="0">
                <a:latin typeface="Lucida Sans Unicode"/>
                <a:cs typeface="Lucida Sans Unicode"/>
              </a:rPr>
              <a:t> </a:t>
            </a:r>
            <a:r>
              <a:rPr sz="950" spc="114" dirty="0">
                <a:latin typeface="Lucida Sans Unicode"/>
                <a:cs typeface="Lucida Sans Unicode"/>
              </a:rPr>
              <a:t>à</a:t>
            </a:r>
            <a:r>
              <a:rPr sz="950" spc="30" dirty="0">
                <a:latin typeface="Lucida Sans Unicode"/>
                <a:cs typeface="Lucida Sans Unicode"/>
              </a:rPr>
              <a:t> </a:t>
            </a:r>
            <a:r>
              <a:rPr sz="950" spc="50" dirty="0">
                <a:latin typeface="Lucida Sans Unicode"/>
                <a:cs typeface="Lucida Sans Unicode"/>
              </a:rPr>
              <a:t>busca</a:t>
            </a:r>
            <a:r>
              <a:rPr sz="950" spc="25" dirty="0">
                <a:latin typeface="Lucida Sans Unicode"/>
                <a:cs typeface="Lucida Sans Unicode"/>
              </a:rPr>
              <a:t> </a:t>
            </a:r>
            <a:r>
              <a:rPr sz="950" spc="50" dirty="0">
                <a:latin typeface="Lucida Sans Unicode"/>
                <a:cs typeface="Lucida Sans Unicode"/>
              </a:rPr>
              <a:t>de</a:t>
            </a:r>
            <a:r>
              <a:rPr sz="950" spc="30" dirty="0">
                <a:latin typeface="Lucida Sans Unicode"/>
                <a:cs typeface="Lucida Sans Unicode"/>
              </a:rPr>
              <a:t> </a:t>
            </a:r>
            <a:r>
              <a:rPr sz="950" spc="10" dirty="0">
                <a:latin typeface="Lucida Sans Unicode"/>
                <a:cs typeface="Lucida Sans Unicode"/>
              </a:rPr>
              <a:t>estratégias</a:t>
            </a:r>
            <a:r>
              <a:rPr sz="950" spc="30" dirty="0">
                <a:latin typeface="Lucida Sans Unicode"/>
                <a:cs typeface="Lucida Sans Unicode"/>
              </a:rPr>
              <a:t> </a:t>
            </a:r>
            <a:r>
              <a:rPr sz="950" spc="35" dirty="0">
                <a:latin typeface="Lucida Sans Unicode"/>
                <a:cs typeface="Lucida Sans Unicode"/>
              </a:rPr>
              <a:t>para </a:t>
            </a:r>
            <a:r>
              <a:rPr sz="950" spc="10" dirty="0">
                <a:latin typeface="Lucida Sans Unicode"/>
                <a:cs typeface="Lucida Sans Unicode"/>
              </a:rPr>
              <a:t>melhorar</a:t>
            </a:r>
            <a:r>
              <a:rPr sz="950" spc="60" dirty="0">
                <a:latin typeface="Lucida Sans Unicode"/>
                <a:cs typeface="Lucida Sans Unicode"/>
              </a:rPr>
              <a:t> </a:t>
            </a:r>
            <a:r>
              <a:rPr sz="950" spc="114" dirty="0">
                <a:latin typeface="Lucida Sans Unicode"/>
                <a:cs typeface="Lucida Sans Unicode"/>
              </a:rPr>
              <a:t>a</a:t>
            </a:r>
            <a:r>
              <a:rPr sz="950" spc="60" dirty="0">
                <a:latin typeface="Lucida Sans Unicode"/>
                <a:cs typeface="Lucida Sans Unicode"/>
              </a:rPr>
              <a:t> </a:t>
            </a:r>
            <a:r>
              <a:rPr sz="950" spc="10" dirty="0">
                <a:latin typeface="Lucida Sans Unicode"/>
                <a:cs typeface="Lucida Sans Unicode"/>
              </a:rPr>
              <a:t>conversão</a:t>
            </a:r>
            <a:r>
              <a:rPr sz="950" spc="60" dirty="0">
                <a:latin typeface="Lucida Sans Unicode"/>
                <a:cs typeface="Lucida Sans Unicode"/>
              </a:rPr>
              <a:t> </a:t>
            </a:r>
            <a:r>
              <a:rPr sz="950" spc="10" dirty="0">
                <a:latin typeface="Lucida Sans Unicode"/>
                <a:cs typeface="Lucida Sans Unicode"/>
              </a:rPr>
              <a:t>alimentar</a:t>
            </a:r>
            <a:r>
              <a:rPr sz="950" spc="60" dirty="0">
                <a:latin typeface="Lucida Sans Unicode"/>
                <a:cs typeface="Lucida Sans Unicode"/>
              </a:rPr>
              <a:t> e </a:t>
            </a:r>
            <a:r>
              <a:rPr sz="950" spc="-10" dirty="0">
                <a:latin typeface="Lucida Sans Unicode"/>
                <a:cs typeface="Lucida Sans Unicode"/>
              </a:rPr>
              <a:t>reduzir </a:t>
            </a:r>
            <a:r>
              <a:rPr sz="950" dirty="0">
                <a:latin typeface="Lucida Sans Unicode"/>
                <a:cs typeface="Lucida Sans Unicode"/>
              </a:rPr>
              <a:t>desperdícios,</a:t>
            </a:r>
            <a:r>
              <a:rPr sz="950" spc="285" dirty="0">
                <a:latin typeface="Lucida Sans Unicode"/>
                <a:cs typeface="Lucida Sans Unicode"/>
              </a:rPr>
              <a:t> </a:t>
            </a:r>
            <a:r>
              <a:rPr sz="950" dirty="0">
                <a:latin typeface="Lucida Sans Unicode"/>
                <a:cs typeface="Lucida Sans Unicode"/>
              </a:rPr>
              <a:t>especialmente</a:t>
            </a:r>
            <a:r>
              <a:rPr sz="950" spc="285" dirty="0">
                <a:latin typeface="Lucida Sans Unicode"/>
                <a:cs typeface="Lucida Sans Unicode"/>
              </a:rPr>
              <a:t> </a:t>
            </a:r>
            <a:r>
              <a:rPr sz="950" spc="-25" dirty="0">
                <a:latin typeface="Lucida Sans Unicode"/>
                <a:cs typeface="Lucida Sans Unicode"/>
              </a:rPr>
              <a:t>no </a:t>
            </a:r>
            <a:r>
              <a:rPr sz="950" spc="10" dirty="0">
                <a:latin typeface="Lucida Sans Unicode"/>
                <a:cs typeface="Lucida Sans Unicode"/>
              </a:rPr>
              <a:t>crescimento</a:t>
            </a:r>
            <a:r>
              <a:rPr sz="950" spc="30" dirty="0">
                <a:latin typeface="Lucida Sans Unicode"/>
                <a:cs typeface="Lucida Sans Unicode"/>
              </a:rPr>
              <a:t> </a:t>
            </a:r>
            <a:r>
              <a:rPr sz="950" spc="60" dirty="0">
                <a:latin typeface="Lucida Sans Unicode"/>
                <a:cs typeface="Lucida Sans Unicode"/>
              </a:rPr>
              <a:t>e</a:t>
            </a:r>
            <a:r>
              <a:rPr sz="950" spc="35" dirty="0">
                <a:latin typeface="Lucida Sans Unicode"/>
                <a:cs typeface="Lucida Sans Unicode"/>
              </a:rPr>
              <a:t> </a:t>
            </a:r>
            <a:r>
              <a:rPr sz="950" spc="65" dirty="0">
                <a:latin typeface="Lucida Sans Unicode"/>
                <a:cs typeface="Lucida Sans Unicode"/>
              </a:rPr>
              <a:t>na</a:t>
            </a:r>
            <a:r>
              <a:rPr sz="950" spc="35" dirty="0">
                <a:latin typeface="Lucida Sans Unicode"/>
                <a:cs typeface="Lucida Sans Unicode"/>
              </a:rPr>
              <a:t> </a:t>
            </a:r>
            <a:r>
              <a:rPr sz="950" spc="-10" dirty="0">
                <a:latin typeface="Lucida Sans Unicode"/>
                <a:cs typeface="Lucida Sans Unicode"/>
              </a:rPr>
              <a:t>terminação.</a:t>
            </a:r>
            <a:endParaRPr sz="950" dirty="0">
              <a:latin typeface="Lucida Sans Unicode"/>
              <a:cs typeface="Lucida Sans Unicode"/>
            </a:endParaRPr>
          </a:p>
          <a:p>
            <a:pPr marR="34925" algn="ctr">
              <a:lnSpc>
                <a:spcPct val="100000"/>
              </a:lnSpc>
              <a:spcBef>
                <a:spcPts val="780"/>
              </a:spcBef>
            </a:pPr>
            <a:r>
              <a:rPr sz="1000" b="1" spc="-10" dirty="0">
                <a:latin typeface="Calibri"/>
                <a:cs typeface="Calibri"/>
              </a:rPr>
              <a:t>OBJETIVO</a:t>
            </a:r>
            <a:endParaRPr sz="1000" dirty="0">
              <a:latin typeface="Calibri"/>
              <a:cs typeface="Calibri"/>
            </a:endParaRPr>
          </a:p>
          <a:p>
            <a:pPr marL="412115" marR="447040" algn="ctr">
              <a:lnSpc>
                <a:spcPct val="100000"/>
              </a:lnSpc>
              <a:spcBef>
                <a:spcPts val="80"/>
              </a:spcBef>
            </a:pPr>
            <a:r>
              <a:rPr sz="900" dirty="0">
                <a:latin typeface="Lucida Sans Unicode"/>
                <a:cs typeface="Lucida Sans Unicode"/>
              </a:rPr>
              <a:t>Este</a:t>
            </a:r>
            <a:r>
              <a:rPr sz="900" spc="15" dirty="0">
                <a:latin typeface="Lucida Sans Unicode"/>
                <a:cs typeface="Lucida Sans Unicode"/>
              </a:rPr>
              <a:t> </a:t>
            </a:r>
            <a:r>
              <a:rPr sz="900" dirty="0">
                <a:latin typeface="Lucida Sans Unicode"/>
                <a:cs typeface="Lucida Sans Unicode"/>
              </a:rPr>
              <a:t>estudo</a:t>
            </a:r>
            <a:r>
              <a:rPr sz="900" spc="20" dirty="0">
                <a:latin typeface="Lucida Sans Unicode"/>
                <a:cs typeface="Lucida Sans Unicode"/>
              </a:rPr>
              <a:t> </a:t>
            </a:r>
            <a:r>
              <a:rPr sz="900" dirty="0">
                <a:latin typeface="Lucida Sans Unicode"/>
                <a:cs typeface="Lucida Sans Unicode"/>
              </a:rPr>
              <a:t>teve</a:t>
            </a:r>
            <a:r>
              <a:rPr sz="900" spc="20" dirty="0">
                <a:latin typeface="Lucida Sans Unicode"/>
                <a:cs typeface="Lucida Sans Unicode"/>
              </a:rPr>
              <a:t> </a:t>
            </a:r>
            <a:r>
              <a:rPr sz="900" dirty="0">
                <a:latin typeface="Lucida Sans Unicode"/>
                <a:cs typeface="Lucida Sans Unicode"/>
              </a:rPr>
              <a:t>por</a:t>
            </a:r>
            <a:r>
              <a:rPr sz="900" spc="20" dirty="0">
                <a:latin typeface="Lucida Sans Unicode"/>
                <a:cs typeface="Lucida Sans Unicode"/>
              </a:rPr>
              <a:t> </a:t>
            </a:r>
            <a:r>
              <a:rPr sz="900" dirty="0">
                <a:latin typeface="Lucida Sans Unicode"/>
                <a:cs typeface="Lucida Sans Unicode"/>
              </a:rPr>
              <a:t>objetivo</a:t>
            </a:r>
            <a:r>
              <a:rPr sz="900" spc="15" dirty="0">
                <a:latin typeface="Lucida Sans Unicode"/>
                <a:cs typeface="Lucida Sans Unicode"/>
              </a:rPr>
              <a:t> </a:t>
            </a:r>
            <a:r>
              <a:rPr sz="900" dirty="0">
                <a:latin typeface="Lucida Sans Unicode"/>
                <a:cs typeface="Lucida Sans Unicode"/>
              </a:rPr>
              <a:t>avaliar</a:t>
            </a:r>
            <a:r>
              <a:rPr sz="900" spc="20" dirty="0">
                <a:latin typeface="Lucida Sans Unicode"/>
                <a:cs typeface="Lucida Sans Unicode"/>
              </a:rPr>
              <a:t> </a:t>
            </a:r>
            <a:r>
              <a:rPr sz="900" spc="-50" dirty="0">
                <a:latin typeface="Lucida Sans Unicode"/>
                <a:cs typeface="Lucida Sans Unicode"/>
              </a:rPr>
              <a:t>o </a:t>
            </a:r>
            <a:r>
              <a:rPr sz="900" dirty="0">
                <a:latin typeface="Lucida Sans Unicode"/>
                <a:cs typeface="Lucida Sans Unicode"/>
              </a:rPr>
              <a:t>rendimento</a:t>
            </a:r>
            <a:r>
              <a:rPr sz="900" spc="35" dirty="0">
                <a:latin typeface="Lucida Sans Unicode"/>
                <a:cs typeface="Lucida Sans Unicode"/>
              </a:rPr>
              <a:t> </a:t>
            </a:r>
            <a:r>
              <a:rPr sz="900" dirty="0">
                <a:latin typeface="Lucida Sans Unicode"/>
                <a:cs typeface="Lucida Sans Unicode"/>
              </a:rPr>
              <a:t>de</a:t>
            </a:r>
            <a:r>
              <a:rPr sz="900" spc="40" dirty="0">
                <a:latin typeface="Lucida Sans Unicode"/>
                <a:cs typeface="Lucida Sans Unicode"/>
              </a:rPr>
              <a:t> </a:t>
            </a:r>
            <a:r>
              <a:rPr sz="900" spc="-10" dirty="0">
                <a:latin typeface="Lucida Sans Unicode"/>
                <a:cs typeface="Lucida Sans Unicode"/>
              </a:rPr>
              <a:t>suínos</a:t>
            </a:r>
            <a:r>
              <a:rPr sz="900" spc="40" dirty="0">
                <a:latin typeface="Lucida Sans Unicode"/>
                <a:cs typeface="Lucida Sans Unicode"/>
              </a:rPr>
              <a:t> </a:t>
            </a:r>
            <a:r>
              <a:rPr sz="900" spc="60" dirty="0">
                <a:latin typeface="Lucida Sans Unicode"/>
                <a:cs typeface="Lucida Sans Unicode"/>
              </a:rPr>
              <a:t>em</a:t>
            </a:r>
            <a:r>
              <a:rPr sz="900" spc="40" dirty="0">
                <a:latin typeface="Lucida Sans Unicode"/>
                <a:cs typeface="Lucida Sans Unicode"/>
              </a:rPr>
              <a:t> </a:t>
            </a:r>
            <a:r>
              <a:rPr sz="900" dirty="0">
                <a:latin typeface="Lucida Sans Unicode"/>
                <a:cs typeface="Lucida Sans Unicode"/>
              </a:rPr>
              <a:t>crescimento</a:t>
            </a:r>
            <a:r>
              <a:rPr sz="900" spc="40" dirty="0">
                <a:latin typeface="Lucida Sans Unicode"/>
                <a:cs typeface="Lucida Sans Unicode"/>
              </a:rPr>
              <a:t> </a:t>
            </a:r>
            <a:r>
              <a:rPr sz="900" spc="-25" dirty="0">
                <a:latin typeface="Lucida Sans Unicode"/>
                <a:cs typeface="Lucida Sans Unicode"/>
              </a:rPr>
              <a:t>nos </a:t>
            </a:r>
            <a:r>
              <a:rPr sz="900" spc="20" dirty="0">
                <a:latin typeface="Lucida Sans Unicode"/>
                <a:cs typeface="Lucida Sans Unicode"/>
              </a:rPr>
              <a:t>manejos</a:t>
            </a:r>
            <a:r>
              <a:rPr sz="900" spc="10" dirty="0">
                <a:latin typeface="Lucida Sans Unicode"/>
                <a:cs typeface="Lucida Sans Unicode"/>
              </a:rPr>
              <a:t> </a:t>
            </a:r>
            <a:r>
              <a:rPr sz="900" spc="20" dirty="0">
                <a:latin typeface="Lucida Sans Unicode"/>
                <a:cs typeface="Lucida Sans Unicode"/>
              </a:rPr>
              <a:t>de</a:t>
            </a:r>
            <a:r>
              <a:rPr sz="900" spc="10" dirty="0">
                <a:latin typeface="Lucida Sans Unicode"/>
                <a:cs typeface="Lucida Sans Unicode"/>
              </a:rPr>
              <a:t> </a:t>
            </a:r>
            <a:r>
              <a:rPr sz="900" spc="20" dirty="0">
                <a:latin typeface="Lucida Sans Unicode"/>
                <a:cs typeface="Lucida Sans Unicode"/>
              </a:rPr>
              <a:t>alimentação</a:t>
            </a:r>
            <a:r>
              <a:rPr sz="900" spc="10" dirty="0">
                <a:latin typeface="Lucida Sans Unicode"/>
                <a:cs typeface="Lucida Sans Unicode"/>
              </a:rPr>
              <a:t> </a:t>
            </a:r>
            <a:r>
              <a:rPr sz="900" spc="100" dirty="0">
                <a:latin typeface="Lucida Sans Unicode"/>
                <a:cs typeface="Lucida Sans Unicode"/>
              </a:rPr>
              <a:t>à</a:t>
            </a:r>
            <a:r>
              <a:rPr sz="900" spc="10" dirty="0">
                <a:latin typeface="Lucida Sans Unicode"/>
                <a:cs typeface="Lucida Sans Unicode"/>
              </a:rPr>
              <a:t> </a:t>
            </a:r>
            <a:r>
              <a:rPr sz="900" spc="20" dirty="0">
                <a:latin typeface="Lucida Sans Unicode"/>
                <a:cs typeface="Lucida Sans Unicode"/>
              </a:rPr>
              <a:t>vontade</a:t>
            </a:r>
            <a:r>
              <a:rPr sz="900" spc="10" dirty="0">
                <a:latin typeface="Lucida Sans Unicode"/>
                <a:cs typeface="Lucida Sans Unicode"/>
              </a:rPr>
              <a:t> </a:t>
            </a:r>
            <a:r>
              <a:rPr sz="900" dirty="0">
                <a:latin typeface="Lucida Sans Unicode"/>
                <a:cs typeface="Lucida Sans Unicode"/>
              </a:rPr>
              <a:t>e </a:t>
            </a:r>
            <a:r>
              <a:rPr sz="900" spc="-10" dirty="0">
                <a:latin typeface="Lucida Sans Unicode"/>
                <a:cs typeface="Lucida Sans Unicode"/>
              </a:rPr>
              <a:t>controlada.</a:t>
            </a:r>
            <a:endParaRPr sz="900" dirty="0">
              <a:latin typeface="Lucida Sans Unicode"/>
              <a:cs typeface="Lucida Sans Unicode"/>
            </a:endParaRPr>
          </a:p>
          <a:p>
            <a:pPr marL="12700">
              <a:lnSpc>
                <a:spcPts val="1135"/>
              </a:lnSpc>
              <a:spcBef>
                <a:spcPts val="265"/>
              </a:spcBef>
            </a:pPr>
            <a:r>
              <a:rPr sz="950" b="1" spc="-10" dirty="0">
                <a:latin typeface="Calibri"/>
                <a:cs typeface="Calibri"/>
              </a:rPr>
              <a:t>DESENVOLVIMENTO</a:t>
            </a:r>
            <a:endParaRPr sz="950" dirty="0">
              <a:latin typeface="Calibri"/>
              <a:cs typeface="Calibri"/>
            </a:endParaRPr>
          </a:p>
          <a:p>
            <a:pPr marL="12700">
              <a:lnSpc>
                <a:spcPts val="1135"/>
              </a:lnSpc>
            </a:pPr>
            <a:r>
              <a:rPr sz="950" b="1" dirty="0">
                <a:latin typeface="Calibri"/>
                <a:cs typeface="Calibri"/>
              </a:rPr>
              <a:t>Material</a:t>
            </a:r>
            <a:r>
              <a:rPr sz="950" b="1" spc="-10" dirty="0">
                <a:latin typeface="Calibri"/>
                <a:cs typeface="Calibri"/>
              </a:rPr>
              <a:t> </a:t>
            </a:r>
            <a:r>
              <a:rPr sz="950" b="1" dirty="0">
                <a:latin typeface="Calibri"/>
                <a:cs typeface="Calibri"/>
              </a:rPr>
              <a:t>e</a:t>
            </a:r>
            <a:r>
              <a:rPr sz="950" b="1" spc="-10" dirty="0">
                <a:latin typeface="Calibri"/>
                <a:cs typeface="Calibri"/>
              </a:rPr>
              <a:t> métodos</a:t>
            </a:r>
            <a:endParaRPr sz="950" dirty="0">
              <a:latin typeface="Calibri"/>
              <a:cs typeface="Calibri"/>
            </a:endParaRPr>
          </a:p>
        </p:txBody>
      </p:sp>
      <p:pic>
        <p:nvPicPr>
          <p:cNvPr id="72" name="object 15">
            <a:extLst>
              <a:ext uri="{FF2B5EF4-FFF2-40B4-BE49-F238E27FC236}">
                <a16:creationId xmlns:a16="http://schemas.microsoft.com/office/drawing/2014/main" id="{44BB6D33-ED43-8A9F-C98A-1BFA8C519343}"/>
              </a:ext>
            </a:extLst>
          </p:cNvPr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120374" y="9850032"/>
            <a:ext cx="7314726" cy="720637"/>
          </a:xfrm>
          <a:prstGeom prst="rect">
            <a:avLst/>
          </a:prstGeom>
        </p:spPr>
      </p:pic>
      <p:pic>
        <p:nvPicPr>
          <p:cNvPr id="71" name="object 17">
            <a:extLst>
              <a:ext uri="{FF2B5EF4-FFF2-40B4-BE49-F238E27FC236}">
                <a16:creationId xmlns:a16="http://schemas.microsoft.com/office/drawing/2014/main" id="{319CA3AF-322D-26D7-5603-808EBF61BB38}"/>
              </a:ext>
            </a:extLst>
          </p:cNvPr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190211" y="9910549"/>
            <a:ext cx="1073166" cy="576104"/>
          </a:xfrm>
          <a:prstGeom prst="rect">
            <a:avLst/>
          </a:prstGeom>
        </p:spPr>
      </p:pic>
      <p:pic>
        <p:nvPicPr>
          <p:cNvPr id="70" name="object 16">
            <a:extLst>
              <a:ext uri="{FF2B5EF4-FFF2-40B4-BE49-F238E27FC236}">
                <a16:creationId xmlns:a16="http://schemas.microsoft.com/office/drawing/2014/main" id="{4F6F9581-00C5-89C8-6305-2C75F11FFF75}"/>
              </a:ext>
            </a:extLst>
          </p:cNvPr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3368087" y="9633460"/>
            <a:ext cx="4136852" cy="108896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480</Words>
  <Application>Microsoft Office PowerPoint</Application>
  <PresentationFormat>Personalizar</PresentationFormat>
  <Paragraphs>39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8" baseType="lpstr">
      <vt:lpstr>Arial</vt:lpstr>
      <vt:lpstr>Arial Black</vt:lpstr>
      <vt:lpstr>Arial MT</vt:lpstr>
      <vt:lpstr>Calibri</vt:lpstr>
      <vt:lpstr>Lucida Sans Unicode</vt:lpstr>
      <vt:lpstr>Verdana</vt:lpstr>
      <vt:lpstr>Office Theme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TCC Suinocultura AMC - 2025 - Agropecuária</dc:title>
  <dc:creator>TCC Suíno cultura</dc:creator>
  <cp:keywords>DAG5KM4y934,BAGiQuPxFlg,0</cp:keywords>
  <cp:lastModifiedBy>Westerlly Jacobson</cp:lastModifiedBy>
  <cp:revision>1</cp:revision>
  <dcterms:created xsi:type="dcterms:W3CDTF">2025-12-16T12:55:18Z</dcterms:created>
  <dcterms:modified xsi:type="dcterms:W3CDTF">2025-12-16T13:06:27Z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2025-12-01T00:00:00Z</vt:filetime>
  </property>
  <property fmtid="{D5CDD505-2E9C-101B-9397-08002B2CF9AE}" pid="3" name="Creator">
    <vt:lpwstr>Canva</vt:lpwstr>
  </property>
  <property fmtid="{D5CDD505-2E9C-101B-9397-08002B2CF9AE}" pid="4" name="LastSaved">
    <vt:filetime>2025-12-16T00:00:00Z</vt:filetime>
  </property>
  <property fmtid="{D5CDD505-2E9C-101B-9397-08002B2CF9AE}" pid="5" name="Producer">
    <vt:lpwstr>Canva</vt:lpwstr>
  </property>
</Properties>
</file>